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7" r:id="rId5"/>
    <p:sldId id="264" r:id="rId6"/>
    <p:sldId id="260" r:id="rId7"/>
    <p:sldId id="359" r:id="rId8"/>
    <p:sldId id="367" r:id="rId9"/>
    <p:sldId id="368" r:id="rId10"/>
    <p:sldId id="369" r:id="rId11"/>
    <p:sldId id="370" r:id="rId12"/>
    <p:sldId id="371" r:id="rId13"/>
    <p:sldId id="372" r:id="rId14"/>
    <p:sldId id="373" r:id="rId15"/>
    <p:sldId id="374" r:id="rId16"/>
    <p:sldId id="375" r:id="rId17"/>
    <p:sldId id="376" r:id="rId18"/>
    <p:sldId id="377" r:id="rId19"/>
    <p:sldId id="378" r:id="rId20"/>
    <p:sldId id="379" r:id="rId21"/>
    <p:sldId id="380" r:id="rId22"/>
    <p:sldId id="381"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2" r:id="rId41"/>
    <p:sldId id="401" r:id="rId42"/>
    <p:sldId id="403" r:id="rId43"/>
    <p:sldId id="345" r:id="rId44"/>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64C"/>
    <a:srgbClr val="006893"/>
    <a:srgbClr val="FEFFF1"/>
    <a:srgbClr val="FFF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E6E47-3530-1342-AFD6-70BF57F69952}" v="67" dt="2026-04-16T17:27:41.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43" autoAdjust="0"/>
    <p:restoredTop sz="95500" autoAdjust="0"/>
  </p:normalViewPr>
  <p:slideViewPr>
    <p:cSldViewPr snapToGrid="0" snapToObjects="1">
      <p:cViewPr>
        <p:scale>
          <a:sx n="102" d="100"/>
          <a:sy n="102" d="100"/>
        </p:scale>
        <p:origin x="144" y="5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g, Ai-Ling" userId="283b28d8-91dd-456e-8554-4ef0384fe258" providerId="ADAL" clId="{D950318E-C975-5EAC-B30C-48E092890AE0}"/>
    <pc:docChg chg="undo custSel addSld modSld sldOrd">
      <pc:chgData name="Chang, Ai-Ling" userId="283b28d8-91dd-456e-8554-4ef0384fe258" providerId="ADAL" clId="{D950318E-C975-5EAC-B30C-48E092890AE0}" dt="2026-04-16T17:29:55.323" v="582" actId="13244"/>
      <pc:docMkLst>
        <pc:docMk/>
      </pc:docMkLst>
      <pc:sldChg chg="modSp mod">
        <pc:chgData name="Chang, Ai-Ling" userId="283b28d8-91dd-456e-8554-4ef0384fe258" providerId="ADAL" clId="{D950318E-C975-5EAC-B30C-48E092890AE0}" dt="2026-04-16T17:25:16.336" v="539"/>
        <pc:sldMkLst>
          <pc:docMk/>
          <pc:sldMk cId="0" sldId="257"/>
        </pc:sldMkLst>
        <pc:spChg chg="ord">
          <ac:chgData name="Chang, Ai-Ling" userId="283b28d8-91dd-456e-8554-4ef0384fe258" providerId="ADAL" clId="{D950318E-C975-5EAC-B30C-48E092890AE0}" dt="2026-04-16T17:25:06.807" v="537" actId="13244"/>
          <ac:spMkLst>
            <pc:docMk/>
            <pc:sldMk cId="0" sldId="257"/>
            <ac:spMk id="4" creationId="{00000000-0000-0000-0000-000000000000}"/>
          </ac:spMkLst>
        </pc:spChg>
        <pc:picChg chg="mod">
          <ac:chgData name="Chang, Ai-Ling" userId="283b28d8-91dd-456e-8554-4ef0384fe258" providerId="ADAL" clId="{D950318E-C975-5EAC-B30C-48E092890AE0}" dt="2026-04-16T17:25:16.336" v="539"/>
          <ac:picMkLst>
            <pc:docMk/>
            <pc:sldMk cId="0" sldId="257"/>
            <ac:picMk id="13" creationId="{C2523CE1-79F7-79AF-5F1D-8887C0C6C568}"/>
          </ac:picMkLst>
        </pc:picChg>
      </pc:sldChg>
      <pc:sldChg chg="modSp mod">
        <pc:chgData name="Chang, Ai-Ling" userId="283b28d8-91dd-456e-8554-4ef0384fe258" providerId="ADAL" clId="{D950318E-C975-5EAC-B30C-48E092890AE0}" dt="2026-04-16T17:25:58.147" v="546" actId="962"/>
        <pc:sldMkLst>
          <pc:docMk/>
          <pc:sldMk cId="0" sldId="264"/>
        </pc:sldMkLst>
        <pc:picChg chg="mod">
          <ac:chgData name="Chang, Ai-Ling" userId="283b28d8-91dd-456e-8554-4ef0384fe258" providerId="ADAL" clId="{D950318E-C975-5EAC-B30C-48E092890AE0}" dt="2026-04-16T17:25:58.147" v="546" actId="962"/>
          <ac:picMkLst>
            <pc:docMk/>
            <pc:sldMk cId="0" sldId="264"/>
            <ac:picMk id="2" creationId="{1C40BB1A-6104-AC61-8AF8-6CBF4046C612}"/>
          </ac:picMkLst>
        </pc:picChg>
      </pc:sldChg>
      <pc:sldChg chg="modSp mod">
        <pc:chgData name="Chang, Ai-Ling" userId="283b28d8-91dd-456e-8554-4ef0384fe258" providerId="ADAL" clId="{D950318E-C975-5EAC-B30C-48E092890AE0}" dt="2026-04-16T17:29:55.323" v="582" actId="13244"/>
        <pc:sldMkLst>
          <pc:docMk/>
          <pc:sldMk cId="874476217" sldId="345"/>
        </pc:sldMkLst>
        <pc:spChg chg="ord">
          <ac:chgData name="Chang, Ai-Ling" userId="283b28d8-91dd-456e-8554-4ef0384fe258" providerId="ADAL" clId="{D950318E-C975-5EAC-B30C-48E092890AE0}" dt="2026-04-16T17:29:55.323" v="582" actId="13244"/>
          <ac:spMkLst>
            <pc:docMk/>
            <pc:sldMk cId="874476217" sldId="345"/>
            <ac:spMk id="16" creationId="{127250F4-CCD9-7391-2E86-974B0B903CD8}"/>
          </ac:spMkLst>
        </pc:spChg>
        <pc:picChg chg="ord">
          <ac:chgData name="Chang, Ai-Ling" userId="283b28d8-91dd-456e-8554-4ef0384fe258" providerId="ADAL" clId="{D950318E-C975-5EAC-B30C-48E092890AE0}" dt="2026-04-16T17:29:55.323" v="582" actId="13244"/>
          <ac:picMkLst>
            <pc:docMk/>
            <pc:sldMk cId="874476217" sldId="345"/>
            <ac:picMk id="9" creationId="{12DA9596-5FE9-72C9-B1A8-5C78523FA9B6}"/>
          </ac:picMkLst>
        </pc:picChg>
      </pc:sldChg>
      <pc:sldChg chg="modSp mod">
        <pc:chgData name="Chang, Ai-Ling" userId="283b28d8-91dd-456e-8554-4ef0384fe258" providerId="ADAL" clId="{D950318E-C975-5EAC-B30C-48E092890AE0}" dt="2026-04-16T17:26:16.179" v="551" actId="962"/>
        <pc:sldMkLst>
          <pc:docMk/>
          <pc:sldMk cId="510790272" sldId="368"/>
        </pc:sldMkLst>
        <pc:picChg chg="mod">
          <ac:chgData name="Chang, Ai-Ling" userId="283b28d8-91dd-456e-8554-4ef0384fe258" providerId="ADAL" clId="{D950318E-C975-5EAC-B30C-48E092890AE0}" dt="2026-04-16T17:26:16.179" v="551" actId="962"/>
          <ac:picMkLst>
            <pc:docMk/>
            <pc:sldMk cId="510790272" sldId="368"/>
            <ac:picMk id="2" creationId="{E7F095B1-CFA4-EE3F-6305-3825DFF152F1}"/>
          </ac:picMkLst>
        </pc:picChg>
      </pc:sldChg>
      <pc:sldChg chg="modSp mod">
        <pc:chgData name="Chang, Ai-Ling" userId="283b28d8-91dd-456e-8554-4ef0384fe258" providerId="ADAL" clId="{D950318E-C975-5EAC-B30C-48E092890AE0}" dt="2026-04-16T17:26:23.776" v="552" actId="962"/>
        <pc:sldMkLst>
          <pc:docMk/>
          <pc:sldMk cId="3553427066" sldId="369"/>
        </pc:sldMkLst>
        <pc:picChg chg="mod">
          <ac:chgData name="Chang, Ai-Ling" userId="283b28d8-91dd-456e-8554-4ef0384fe258" providerId="ADAL" clId="{D950318E-C975-5EAC-B30C-48E092890AE0}" dt="2026-04-16T17:26:23.776" v="552" actId="962"/>
          <ac:picMkLst>
            <pc:docMk/>
            <pc:sldMk cId="3553427066" sldId="369"/>
            <ac:picMk id="2" creationId="{59A3BA12-3FEB-DAAE-5FB7-3B1C1BF2192C}"/>
          </ac:picMkLst>
        </pc:picChg>
      </pc:sldChg>
      <pc:sldChg chg="modSp mod">
        <pc:chgData name="Chang, Ai-Ling" userId="283b28d8-91dd-456e-8554-4ef0384fe258" providerId="ADAL" clId="{D950318E-C975-5EAC-B30C-48E092890AE0}" dt="2026-04-16T17:26:32.533" v="553" actId="962"/>
        <pc:sldMkLst>
          <pc:docMk/>
          <pc:sldMk cId="639816078" sldId="370"/>
        </pc:sldMkLst>
        <pc:picChg chg="mod">
          <ac:chgData name="Chang, Ai-Ling" userId="283b28d8-91dd-456e-8554-4ef0384fe258" providerId="ADAL" clId="{D950318E-C975-5EAC-B30C-48E092890AE0}" dt="2026-04-16T17:26:32.533" v="553" actId="962"/>
          <ac:picMkLst>
            <pc:docMk/>
            <pc:sldMk cId="639816078" sldId="370"/>
            <ac:picMk id="2" creationId="{AC8FB06B-ED04-0125-AC5C-1EDE871C2BDC}"/>
          </ac:picMkLst>
        </pc:picChg>
      </pc:sldChg>
      <pc:sldChg chg="modSp mod">
        <pc:chgData name="Chang, Ai-Ling" userId="283b28d8-91dd-456e-8554-4ef0384fe258" providerId="ADAL" clId="{D950318E-C975-5EAC-B30C-48E092890AE0}" dt="2026-04-16T17:26:41.680" v="554" actId="962"/>
        <pc:sldMkLst>
          <pc:docMk/>
          <pc:sldMk cId="2654549784" sldId="371"/>
        </pc:sldMkLst>
        <pc:picChg chg="mod">
          <ac:chgData name="Chang, Ai-Ling" userId="283b28d8-91dd-456e-8554-4ef0384fe258" providerId="ADAL" clId="{D950318E-C975-5EAC-B30C-48E092890AE0}" dt="2026-04-16T17:26:41.680" v="554" actId="962"/>
          <ac:picMkLst>
            <pc:docMk/>
            <pc:sldMk cId="2654549784" sldId="371"/>
            <ac:picMk id="8" creationId="{BA8CFB40-BDE9-50A1-6BCC-98473CB43446}"/>
          </ac:picMkLst>
        </pc:picChg>
      </pc:sldChg>
      <pc:sldChg chg="modSp mod">
        <pc:chgData name="Chang, Ai-Ling" userId="283b28d8-91dd-456e-8554-4ef0384fe258" providerId="ADAL" clId="{D950318E-C975-5EAC-B30C-48E092890AE0}" dt="2026-04-16T17:26:48.477" v="555" actId="962"/>
        <pc:sldMkLst>
          <pc:docMk/>
          <pc:sldMk cId="139117487" sldId="380"/>
        </pc:sldMkLst>
        <pc:picChg chg="mod">
          <ac:chgData name="Chang, Ai-Ling" userId="283b28d8-91dd-456e-8554-4ef0384fe258" providerId="ADAL" clId="{D950318E-C975-5EAC-B30C-48E092890AE0}" dt="2026-04-16T17:26:48.477" v="555" actId="962"/>
          <ac:picMkLst>
            <pc:docMk/>
            <pc:sldMk cId="139117487" sldId="380"/>
            <ac:picMk id="2" creationId="{5EB1F1FE-5ED8-172F-4554-73F08D321BF8}"/>
          </ac:picMkLst>
        </pc:picChg>
      </pc:sldChg>
      <pc:sldChg chg="modSp mod">
        <pc:chgData name="Chang, Ai-Ling" userId="283b28d8-91dd-456e-8554-4ef0384fe258" providerId="ADAL" clId="{D950318E-C975-5EAC-B30C-48E092890AE0}" dt="2026-04-16T17:26:55.719" v="556" actId="962"/>
        <pc:sldMkLst>
          <pc:docMk/>
          <pc:sldMk cId="3488661226" sldId="381"/>
        </pc:sldMkLst>
        <pc:picChg chg="mod">
          <ac:chgData name="Chang, Ai-Ling" userId="283b28d8-91dd-456e-8554-4ef0384fe258" providerId="ADAL" clId="{D950318E-C975-5EAC-B30C-48E092890AE0}" dt="2026-04-16T17:26:55.719" v="556" actId="962"/>
          <ac:picMkLst>
            <pc:docMk/>
            <pc:sldMk cId="3488661226" sldId="381"/>
            <ac:picMk id="7" creationId="{670B1099-E823-7513-A858-D81740BAEF66}"/>
          </ac:picMkLst>
        </pc:picChg>
      </pc:sldChg>
      <pc:sldChg chg="modSp mod">
        <pc:chgData name="Chang, Ai-Ling" userId="283b28d8-91dd-456e-8554-4ef0384fe258" providerId="ADAL" clId="{D950318E-C975-5EAC-B30C-48E092890AE0}" dt="2026-04-16T17:27:05.920" v="557"/>
        <pc:sldMkLst>
          <pc:docMk/>
          <pc:sldMk cId="2871690085" sldId="388"/>
        </pc:sldMkLst>
        <pc:spChg chg="mod">
          <ac:chgData name="Chang, Ai-Ling" userId="283b28d8-91dd-456e-8554-4ef0384fe258" providerId="ADAL" clId="{D950318E-C975-5EAC-B30C-48E092890AE0}" dt="2026-04-16T17:27:05.920" v="557"/>
          <ac:spMkLst>
            <pc:docMk/>
            <pc:sldMk cId="2871690085" sldId="388"/>
            <ac:spMk id="3" creationId="{013E4552-3BAB-58EE-CA27-2C334088A434}"/>
          </ac:spMkLst>
        </pc:spChg>
        <pc:picChg chg="mod">
          <ac:chgData name="Chang, Ai-Ling" userId="283b28d8-91dd-456e-8554-4ef0384fe258" providerId="ADAL" clId="{D950318E-C975-5EAC-B30C-48E092890AE0}" dt="2026-04-16T17:20:56.751" v="516" actId="962"/>
          <ac:picMkLst>
            <pc:docMk/>
            <pc:sldMk cId="2871690085" sldId="388"/>
            <ac:picMk id="2" creationId="{832C8486-F1B5-82DA-9929-8D2FCDCE989F}"/>
          </ac:picMkLst>
        </pc:picChg>
      </pc:sldChg>
      <pc:sldChg chg="addSp modSp mod">
        <pc:chgData name="Chang, Ai-Ling" userId="283b28d8-91dd-456e-8554-4ef0384fe258" providerId="ADAL" clId="{D950318E-C975-5EAC-B30C-48E092890AE0}" dt="2026-04-16T17:27:21.109" v="567"/>
        <pc:sldMkLst>
          <pc:docMk/>
          <pc:sldMk cId="3511477188" sldId="389"/>
        </pc:sldMkLst>
        <pc:spChg chg="add mod">
          <ac:chgData name="Chang, Ai-Ling" userId="283b28d8-91dd-456e-8554-4ef0384fe258" providerId="ADAL" clId="{D950318E-C975-5EAC-B30C-48E092890AE0}" dt="2026-04-02T20:32:37.701" v="33" actId="1076"/>
          <ac:spMkLst>
            <pc:docMk/>
            <pc:sldMk cId="3511477188" sldId="389"/>
            <ac:spMk id="2" creationId="{C0BE3C16-6259-7E5D-BE45-9212F6A971FD}"/>
          </ac:spMkLst>
        </pc:spChg>
        <pc:spChg chg="mod">
          <ac:chgData name="Chang, Ai-Ling" userId="283b28d8-91dd-456e-8554-4ef0384fe258" providerId="ADAL" clId="{D950318E-C975-5EAC-B30C-48E092890AE0}" dt="2026-04-02T20:40:35.692" v="161" actId="1076"/>
          <ac:spMkLst>
            <pc:docMk/>
            <pc:sldMk cId="3511477188" sldId="389"/>
            <ac:spMk id="3" creationId="{E9AA4CF2-7222-080B-AD07-0F82741F0C51}"/>
          </ac:spMkLst>
        </pc:spChg>
        <pc:spChg chg="add mod">
          <ac:chgData name="Chang, Ai-Ling" userId="283b28d8-91dd-456e-8554-4ef0384fe258" providerId="ADAL" clId="{D950318E-C975-5EAC-B30C-48E092890AE0}" dt="2026-04-02T20:35:34.294" v="69" actId="1035"/>
          <ac:spMkLst>
            <pc:docMk/>
            <pc:sldMk cId="3511477188" sldId="389"/>
            <ac:spMk id="4" creationId="{9DBB8646-9B5B-1F42-EE8D-901A0ECB8B75}"/>
          </ac:spMkLst>
        </pc:spChg>
        <pc:spChg chg="add mod">
          <ac:chgData name="Chang, Ai-Ling" userId="283b28d8-91dd-456e-8554-4ef0384fe258" providerId="ADAL" clId="{D950318E-C975-5EAC-B30C-48E092890AE0}" dt="2026-04-02T20:35:36.975" v="70" actId="1035"/>
          <ac:spMkLst>
            <pc:docMk/>
            <pc:sldMk cId="3511477188" sldId="389"/>
            <ac:spMk id="7" creationId="{2B755592-E82E-DAB2-33A3-C470EBA5A43B}"/>
          </ac:spMkLst>
        </pc:spChg>
        <pc:spChg chg="add mod">
          <ac:chgData name="Chang, Ai-Ling" userId="283b28d8-91dd-456e-8554-4ef0384fe258" providerId="ADAL" clId="{D950318E-C975-5EAC-B30C-48E092890AE0}" dt="2026-04-02T20:32:37.701" v="33" actId="1076"/>
          <ac:spMkLst>
            <pc:docMk/>
            <pc:sldMk cId="3511477188" sldId="389"/>
            <ac:spMk id="8" creationId="{A343DA9F-7806-48DD-707A-BED7CF5AB35D}"/>
          </ac:spMkLst>
        </pc:spChg>
        <pc:spChg chg="add mod">
          <ac:chgData name="Chang, Ai-Ling" userId="283b28d8-91dd-456e-8554-4ef0384fe258" providerId="ADAL" clId="{D950318E-C975-5EAC-B30C-48E092890AE0}" dt="2026-04-02T20:32:37.701" v="33" actId="1076"/>
          <ac:spMkLst>
            <pc:docMk/>
            <pc:sldMk cId="3511477188" sldId="389"/>
            <ac:spMk id="9" creationId="{EE703C11-0B91-B8C8-2A94-FE604C799419}"/>
          </ac:spMkLst>
        </pc:spChg>
        <pc:spChg chg="mod">
          <ac:chgData name="Chang, Ai-Ling" userId="283b28d8-91dd-456e-8554-4ef0384fe258" providerId="ADAL" clId="{D950318E-C975-5EAC-B30C-48E092890AE0}" dt="2026-04-02T20:32:37.701" v="33" actId="1076"/>
          <ac:spMkLst>
            <pc:docMk/>
            <pc:sldMk cId="3511477188" sldId="389"/>
            <ac:spMk id="11" creationId="{D044C784-AF6A-4E21-FFDC-92E7EB777BAB}"/>
          </ac:spMkLst>
        </pc:spChg>
        <pc:spChg chg="add mod">
          <ac:chgData name="Chang, Ai-Ling" userId="283b28d8-91dd-456e-8554-4ef0384fe258" providerId="ADAL" clId="{D950318E-C975-5EAC-B30C-48E092890AE0}" dt="2026-04-02T20:32:37.701" v="33" actId="1076"/>
          <ac:spMkLst>
            <pc:docMk/>
            <pc:sldMk cId="3511477188" sldId="389"/>
            <ac:spMk id="12" creationId="{E837E657-D228-DE9F-43A0-BE211477B4B2}"/>
          </ac:spMkLst>
        </pc:spChg>
        <pc:spChg chg="add mod">
          <ac:chgData name="Chang, Ai-Ling" userId="283b28d8-91dd-456e-8554-4ef0384fe258" providerId="ADAL" clId="{D950318E-C975-5EAC-B30C-48E092890AE0}" dt="2026-04-16T17:27:21.109" v="567"/>
          <ac:spMkLst>
            <pc:docMk/>
            <pc:sldMk cId="3511477188" sldId="389"/>
            <ac:spMk id="13" creationId="{8CC7DC10-E623-AF72-B429-5D6FA5BA0D03}"/>
          </ac:spMkLst>
        </pc:spChg>
        <pc:picChg chg="mod modCrop">
          <ac:chgData name="Chang, Ai-Ling" userId="283b28d8-91dd-456e-8554-4ef0384fe258" providerId="ADAL" clId="{D950318E-C975-5EAC-B30C-48E092890AE0}" dt="2026-04-16T17:21:53.622" v="518" actId="962"/>
          <ac:picMkLst>
            <pc:docMk/>
            <pc:sldMk cId="3511477188" sldId="389"/>
            <ac:picMk id="10" creationId="{654375C3-DBDE-3F54-B10A-3CEA69AEE9B7}"/>
          </ac:picMkLst>
        </pc:picChg>
      </pc:sldChg>
      <pc:sldChg chg="modSp add mod ord">
        <pc:chgData name="Chang, Ai-Ling" userId="283b28d8-91dd-456e-8554-4ef0384fe258" providerId="ADAL" clId="{D950318E-C975-5EAC-B30C-48E092890AE0}" dt="2026-04-02T20:38:04.800" v="123" actId="20577"/>
        <pc:sldMkLst>
          <pc:docMk/>
          <pc:sldMk cId="3451863755" sldId="390"/>
        </pc:sldMkLst>
        <pc:spChg chg="mod">
          <ac:chgData name="Chang, Ai-Ling" userId="283b28d8-91dd-456e-8554-4ef0384fe258" providerId="ADAL" clId="{D950318E-C975-5EAC-B30C-48E092890AE0}" dt="2026-04-02T20:38:04.800" v="123" actId="20577"/>
          <ac:spMkLst>
            <pc:docMk/>
            <pc:sldMk cId="3451863755" sldId="390"/>
            <ac:spMk id="3" creationId="{8D34C392-04BF-FA0A-D26D-E527FB3B5D09}"/>
          </ac:spMkLst>
        </pc:spChg>
        <pc:spChg chg="mod">
          <ac:chgData name="Chang, Ai-Ling" userId="283b28d8-91dd-456e-8554-4ef0384fe258" providerId="ADAL" clId="{D950318E-C975-5EAC-B30C-48E092890AE0}" dt="2026-04-02T20:35:00.772" v="67" actId="1076"/>
          <ac:spMkLst>
            <pc:docMk/>
            <pc:sldMk cId="3451863755" sldId="390"/>
            <ac:spMk id="4" creationId="{D3196829-AE85-7E2C-0B0D-61DE0221A357}"/>
          </ac:spMkLst>
        </pc:spChg>
      </pc:sldChg>
      <pc:sldChg chg="modSp add mod">
        <pc:chgData name="Chang, Ai-Ling" userId="283b28d8-91dd-456e-8554-4ef0384fe258" providerId="ADAL" clId="{D950318E-C975-5EAC-B30C-48E092890AE0}" dt="2026-04-16T17:27:41.020" v="568"/>
        <pc:sldMkLst>
          <pc:docMk/>
          <pc:sldMk cId="2290201701" sldId="391"/>
        </pc:sldMkLst>
        <pc:spChg chg="mod">
          <ac:chgData name="Chang, Ai-Ling" userId="283b28d8-91dd-456e-8554-4ef0384fe258" providerId="ADAL" clId="{D950318E-C975-5EAC-B30C-48E092890AE0}" dt="2026-04-16T17:27:41.020" v="568"/>
          <ac:spMkLst>
            <pc:docMk/>
            <pc:sldMk cId="2290201701" sldId="391"/>
            <ac:spMk id="3" creationId="{4C9333BB-76E6-0883-8188-AD70A4D18D0C}"/>
          </ac:spMkLst>
        </pc:spChg>
        <pc:picChg chg="mod modCrop">
          <ac:chgData name="Chang, Ai-Ling" userId="283b28d8-91dd-456e-8554-4ef0384fe258" providerId="ADAL" clId="{D950318E-C975-5EAC-B30C-48E092890AE0}" dt="2026-04-16T17:22:13.263" v="520" actId="962"/>
          <ac:picMkLst>
            <pc:docMk/>
            <pc:sldMk cId="2290201701" sldId="391"/>
            <ac:picMk id="2" creationId="{14CAC044-A8CB-9D50-3769-8C2A96F477F9}"/>
          </ac:picMkLst>
        </pc:picChg>
      </pc:sldChg>
      <pc:sldChg chg="modSp add mod">
        <pc:chgData name="Chang, Ai-Ling" userId="283b28d8-91dd-456e-8554-4ef0384fe258" providerId="ADAL" clId="{D950318E-C975-5EAC-B30C-48E092890AE0}" dt="2026-04-02T20:39:15.945" v="146" actId="1076"/>
        <pc:sldMkLst>
          <pc:docMk/>
          <pc:sldMk cId="1101421482" sldId="392"/>
        </pc:sldMkLst>
        <pc:spChg chg="mod">
          <ac:chgData name="Chang, Ai-Ling" userId="283b28d8-91dd-456e-8554-4ef0384fe258" providerId="ADAL" clId="{D950318E-C975-5EAC-B30C-48E092890AE0}" dt="2026-04-02T20:39:15.945" v="146" actId="1076"/>
          <ac:spMkLst>
            <pc:docMk/>
            <pc:sldMk cId="1101421482" sldId="392"/>
            <ac:spMk id="3" creationId="{D16F2354-335D-0B7E-0018-6065A434C3A3}"/>
          </ac:spMkLst>
        </pc:spChg>
        <pc:spChg chg="mod">
          <ac:chgData name="Chang, Ai-Ling" userId="283b28d8-91dd-456e-8554-4ef0384fe258" providerId="ADAL" clId="{D950318E-C975-5EAC-B30C-48E092890AE0}" dt="2026-04-02T20:39:15.945" v="146" actId="1076"/>
          <ac:spMkLst>
            <pc:docMk/>
            <pc:sldMk cId="1101421482" sldId="392"/>
            <ac:spMk id="4" creationId="{C0E152C6-BA80-E679-AD69-561719ED497E}"/>
          </ac:spMkLst>
        </pc:spChg>
      </pc:sldChg>
      <pc:sldChg chg="modSp add mod">
        <pc:chgData name="Chang, Ai-Ling" userId="283b28d8-91dd-456e-8554-4ef0384fe258" providerId="ADAL" clId="{D950318E-C975-5EAC-B30C-48E092890AE0}" dt="2026-04-16T17:27:46.199" v="569" actId="962"/>
        <pc:sldMkLst>
          <pc:docMk/>
          <pc:sldMk cId="595518817" sldId="393"/>
        </pc:sldMkLst>
        <pc:spChg chg="mod">
          <ac:chgData name="Chang, Ai-Ling" userId="283b28d8-91dd-456e-8554-4ef0384fe258" providerId="ADAL" clId="{D950318E-C975-5EAC-B30C-48E092890AE0}" dt="2026-04-02T20:40:59.754" v="163"/>
          <ac:spMkLst>
            <pc:docMk/>
            <pc:sldMk cId="595518817" sldId="393"/>
            <ac:spMk id="3" creationId="{844FEA18-D8F0-BA93-58F0-E18895C5E309}"/>
          </ac:spMkLst>
        </pc:spChg>
        <pc:spChg chg="mod">
          <ac:chgData name="Chang, Ai-Ling" userId="283b28d8-91dd-456e-8554-4ef0384fe258" providerId="ADAL" clId="{D950318E-C975-5EAC-B30C-48E092890AE0}" dt="2026-04-02T20:41:31.621" v="174" actId="14100"/>
          <ac:spMkLst>
            <pc:docMk/>
            <pc:sldMk cId="595518817" sldId="393"/>
            <ac:spMk id="4" creationId="{101C9333-3538-2BA0-1337-7B2456A715D3}"/>
          </ac:spMkLst>
        </pc:spChg>
        <pc:picChg chg="mod">
          <ac:chgData name="Chang, Ai-Ling" userId="283b28d8-91dd-456e-8554-4ef0384fe258" providerId="ADAL" clId="{D950318E-C975-5EAC-B30C-48E092890AE0}" dt="2026-04-16T17:27:46.199" v="569" actId="962"/>
          <ac:picMkLst>
            <pc:docMk/>
            <pc:sldMk cId="595518817" sldId="393"/>
            <ac:picMk id="2" creationId="{16E7F25D-0D31-95A4-5743-84480A7F8A8E}"/>
          </ac:picMkLst>
        </pc:picChg>
      </pc:sldChg>
      <pc:sldChg chg="addSp delSp modSp add mod">
        <pc:chgData name="Chang, Ai-Ling" userId="283b28d8-91dd-456e-8554-4ef0384fe258" providerId="ADAL" clId="{D950318E-C975-5EAC-B30C-48E092890AE0}" dt="2026-04-16T17:27:53.459" v="570" actId="962"/>
        <pc:sldMkLst>
          <pc:docMk/>
          <pc:sldMk cId="3464851856" sldId="394"/>
        </pc:sldMkLst>
        <pc:spChg chg="mod">
          <ac:chgData name="Chang, Ai-Ling" userId="283b28d8-91dd-456e-8554-4ef0384fe258" providerId="ADAL" clId="{D950318E-C975-5EAC-B30C-48E092890AE0}" dt="2026-04-02T20:42:14.857" v="177"/>
          <ac:spMkLst>
            <pc:docMk/>
            <pc:sldMk cId="3464851856" sldId="394"/>
            <ac:spMk id="3" creationId="{52782A9F-211F-1B9A-9C61-92E2C269BF4B}"/>
          </ac:spMkLst>
        </pc:spChg>
        <pc:spChg chg="mod">
          <ac:chgData name="Chang, Ai-Ling" userId="283b28d8-91dd-456e-8554-4ef0384fe258" providerId="ADAL" clId="{D950318E-C975-5EAC-B30C-48E092890AE0}" dt="2026-04-02T20:42:47.440" v="185" actId="113"/>
          <ac:spMkLst>
            <pc:docMk/>
            <pc:sldMk cId="3464851856" sldId="394"/>
            <ac:spMk id="4" creationId="{74A012BD-2C5B-ADBB-766D-2F510E91764E}"/>
          </ac:spMkLst>
        </pc:spChg>
        <pc:picChg chg="mod modCrop">
          <ac:chgData name="Chang, Ai-Ling" userId="283b28d8-91dd-456e-8554-4ef0384fe258" providerId="ADAL" clId="{D950318E-C975-5EAC-B30C-48E092890AE0}" dt="2026-04-16T17:27:53.459" v="570" actId="962"/>
          <ac:picMkLst>
            <pc:docMk/>
            <pc:sldMk cId="3464851856" sldId="394"/>
            <ac:picMk id="2" creationId="{933AAED2-65D8-92BC-6D31-95DF5BFBA5BF}"/>
          </ac:picMkLst>
        </pc:picChg>
      </pc:sldChg>
      <pc:sldChg chg="addSp delSp modSp add mod ord">
        <pc:chgData name="Chang, Ai-Ling" userId="283b28d8-91dd-456e-8554-4ef0384fe258" providerId="ADAL" clId="{D950318E-C975-5EAC-B30C-48E092890AE0}" dt="2026-04-16T17:28:01.269" v="571" actId="962"/>
        <pc:sldMkLst>
          <pc:docMk/>
          <pc:sldMk cId="2082085303" sldId="395"/>
        </pc:sldMkLst>
        <pc:spChg chg="mod">
          <ac:chgData name="Chang, Ai-Ling" userId="283b28d8-91dd-456e-8554-4ef0384fe258" providerId="ADAL" clId="{D950318E-C975-5EAC-B30C-48E092890AE0}" dt="2026-04-02T20:48:23.085" v="238" actId="1076"/>
          <ac:spMkLst>
            <pc:docMk/>
            <pc:sldMk cId="2082085303" sldId="395"/>
            <ac:spMk id="3" creationId="{9B90DE06-B46B-69BA-CC35-EFB8202DD665}"/>
          </ac:spMkLst>
        </pc:spChg>
        <pc:spChg chg="mod">
          <ac:chgData name="Chang, Ai-Ling" userId="283b28d8-91dd-456e-8554-4ef0384fe258" providerId="ADAL" clId="{D950318E-C975-5EAC-B30C-48E092890AE0}" dt="2026-04-02T20:48:23.085" v="238" actId="1076"/>
          <ac:spMkLst>
            <pc:docMk/>
            <pc:sldMk cId="2082085303" sldId="395"/>
            <ac:spMk id="4" creationId="{7DC3ADA7-B1C9-6060-5462-CE604E1AF36B}"/>
          </ac:spMkLst>
        </pc:spChg>
        <pc:spChg chg="add mod">
          <ac:chgData name="Chang, Ai-Ling" userId="283b28d8-91dd-456e-8554-4ef0384fe258" providerId="ADAL" clId="{D950318E-C975-5EAC-B30C-48E092890AE0}" dt="2026-04-02T20:46:36.354" v="223" actId="2085"/>
          <ac:spMkLst>
            <pc:docMk/>
            <pc:sldMk cId="2082085303" sldId="395"/>
            <ac:spMk id="8" creationId="{F8D37D36-6A00-9109-BD10-407F301D1962}"/>
          </ac:spMkLst>
        </pc:spChg>
        <pc:grpChg chg="add mod">
          <ac:chgData name="Chang, Ai-Ling" userId="283b28d8-91dd-456e-8554-4ef0384fe258" providerId="ADAL" clId="{D950318E-C975-5EAC-B30C-48E092890AE0}" dt="2026-04-16T17:28:01.269" v="571" actId="962"/>
          <ac:grpSpMkLst>
            <pc:docMk/>
            <pc:sldMk cId="2082085303" sldId="395"/>
            <ac:grpSpMk id="9" creationId="{31E78DB4-700C-7814-A839-9A87F7943BC9}"/>
          </ac:grpSpMkLst>
        </pc:grpChg>
        <pc:picChg chg="add mod modCrop">
          <ac:chgData name="Chang, Ai-Ling" userId="283b28d8-91dd-456e-8554-4ef0384fe258" providerId="ADAL" clId="{D950318E-C975-5EAC-B30C-48E092890AE0}" dt="2026-04-02T20:46:16.846" v="220" actId="732"/>
          <ac:picMkLst>
            <pc:docMk/>
            <pc:sldMk cId="2082085303" sldId="395"/>
            <ac:picMk id="7" creationId="{D73DCC35-1447-81C9-70A7-3B47478204F0}"/>
          </ac:picMkLst>
        </pc:picChg>
      </pc:sldChg>
      <pc:sldChg chg="modSp add mod">
        <pc:chgData name="Chang, Ai-Ling" userId="283b28d8-91dd-456e-8554-4ef0384fe258" providerId="ADAL" clId="{D950318E-C975-5EAC-B30C-48E092890AE0}" dt="2026-04-16T17:28:08.656" v="572" actId="962"/>
        <pc:sldMkLst>
          <pc:docMk/>
          <pc:sldMk cId="445400812" sldId="396"/>
        </pc:sldMkLst>
        <pc:spChg chg="mod">
          <ac:chgData name="Chang, Ai-Ling" userId="283b28d8-91dd-456e-8554-4ef0384fe258" providerId="ADAL" clId="{D950318E-C975-5EAC-B30C-48E092890AE0}" dt="2026-04-02T20:48:12.246" v="237" actId="1076"/>
          <ac:spMkLst>
            <pc:docMk/>
            <pc:sldMk cId="445400812" sldId="396"/>
            <ac:spMk id="3" creationId="{B08EBA03-1178-6196-C86A-FCA87EB26ECB}"/>
          </ac:spMkLst>
        </pc:spChg>
        <pc:spChg chg="mod">
          <ac:chgData name="Chang, Ai-Ling" userId="283b28d8-91dd-456e-8554-4ef0384fe258" providerId="ADAL" clId="{D950318E-C975-5EAC-B30C-48E092890AE0}" dt="2026-04-02T20:48:12.246" v="237" actId="1076"/>
          <ac:spMkLst>
            <pc:docMk/>
            <pc:sldMk cId="445400812" sldId="396"/>
            <ac:spMk id="4" creationId="{F94E54CD-2A17-6594-BA59-D123BDD47347}"/>
          </ac:spMkLst>
        </pc:spChg>
        <pc:picChg chg="mod modCrop">
          <ac:chgData name="Chang, Ai-Ling" userId="283b28d8-91dd-456e-8554-4ef0384fe258" providerId="ADAL" clId="{D950318E-C975-5EAC-B30C-48E092890AE0}" dt="2026-04-16T17:28:08.656" v="572" actId="962"/>
          <ac:picMkLst>
            <pc:docMk/>
            <pc:sldMk cId="445400812" sldId="396"/>
            <ac:picMk id="2" creationId="{815472D8-A615-AD1C-D4F4-5D75A33B9A24}"/>
          </ac:picMkLst>
        </pc:picChg>
      </pc:sldChg>
      <pc:sldChg chg="modSp add mod">
        <pc:chgData name="Chang, Ai-Ling" userId="283b28d8-91dd-456e-8554-4ef0384fe258" providerId="ADAL" clId="{D950318E-C975-5EAC-B30C-48E092890AE0}" dt="2026-04-16T17:28:14.638" v="573" actId="962"/>
        <pc:sldMkLst>
          <pc:docMk/>
          <pc:sldMk cId="3833687840" sldId="397"/>
        </pc:sldMkLst>
        <pc:spChg chg="mod">
          <ac:chgData name="Chang, Ai-Ling" userId="283b28d8-91dd-456e-8554-4ef0384fe258" providerId="ADAL" clId="{D950318E-C975-5EAC-B30C-48E092890AE0}" dt="2026-04-02T20:48:43.135" v="240"/>
          <ac:spMkLst>
            <pc:docMk/>
            <pc:sldMk cId="3833687840" sldId="397"/>
            <ac:spMk id="3" creationId="{2B64819E-D122-39EC-1D98-16F577593C64}"/>
          </ac:spMkLst>
        </pc:spChg>
        <pc:spChg chg="mod">
          <ac:chgData name="Chang, Ai-Ling" userId="283b28d8-91dd-456e-8554-4ef0384fe258" providerId="ADAL" clId="{D950318E-C975-5EAC-B30C-48E092890AE0}" dt="2026-04-02T20:49:07.292" v="247" actId="113"/>
          <ac:spMkLst>
            <pc:docMk/>
            <pc:sldMk cId="3833687840" sldId="397"/>
            <ac:spMk id="4" creationId="{F3A48FAE-08C7-99C1-1E87-F8FA88285829}"/>
          </ac:spMkLst>
        </pc:spChg>
        <pc:picChg chg="mod">
          <ac:chgData name="Chang, Ai-Ling" userId="283b28d8-91dd-456e-8554-4ef0384fe258" providerId="ADAL" clId="{D950318E-C975-5EAC-B30C-48E092890AE0}" dt="2026-04-16T17:28:14.638" v="573" actId="962"/>
          <ac:picMkLst>
            <pc:docMk/>
            <pc:sldMk cId="3833687840" sldId="397"/>
            <ac:picMk id="2" creationId="{76E70836-62F0-C3A7-78B8-956998BC27B7}"/>
          </ac:picMkLst>
        </pc:picChg>
      </pc:sldChg>
      <pc:sldChg chg="addSp delSp modSp add mod">
        <pc:chgData name="Chang, Ai-Ling" userId="283b28d8-91dd-456e-8554-4ef0384fe258" providerId="ADAL" clId="{D950318E-C975-5EAC-B30C-48E092890AE0}" dt="2026-04-16T17:28:21.613" v="574" actId="962"/>
        <pc:sldMkLst>
          <pc:docMk/>
          <pc:sldMk cId="163526110" sldId="398"/>
        </pc:sldMkLst>
        <pc:spChg chg="mod">
          <ac:chgData name="Chang, Ai-Ling" userId="283b28d8-91dd-456e-8554-4ef0384fe258" providerId="ADAL" clId="{D950318E-C975-5EAC-B30C-48E092890AE0}" dt="2026-04-02T20:51:59.978" v="274" actId="1076"/>
          <ac:spMkLst>
            <pc:docMk/>
            <pc:sldMk cId="163526110" sldId="398"/>
            <ac:spMk id="3" creationId="{234ECBDB-6596-3706-E73E-1D85DA97DDBC}"/>
          </ac:spMkLst>
        </pc:spChg>
        <pc:spChg chg="mod">
          <ac:chgData name="Chang, Ai-Ling" userId="283b28d8-91dd-456e-8554-4ef0384fe258" providerId="ADAL" clId="{D950318E-C975-5EAC-B30C-48E092890AE0}" dt="2026-04-02T20:51:59.978" v="274" actId="1076"/>
          <ac:spMkLst>
            <pc:docMk/>
            <pc:sldMk cId="163526110" sldId="398"/>
            <ac:spMk id="4" creationId="{70C1DAD6-7AE7-E2B1-511E-7EADC5D0ADB9}"/>
          </ac:spMkLst>
        </pc:spChg>
        <pc:picChg chg="add del mod modCrop">
          <ac:chgData name="Chang, Ai-Ling" userId="283b28d8-91dd-456e-8554-4ef0384fe258" providerId="ADAL" clId="{D950318E-C975-5EAC-B30C-48E092890AE0}" dt="2026-04-16T17:28:21.613" v="574" actId="962"/>
          <ac:picMkLst>
            <pc:docMk/>
            <pc:sldMk cId="163526110" sldId="398"/>
            <ac:picMk id="2" creationId="{ABDD3E3B-8950-87E9-156C-ADFAE52ED022}"/>
          </ac:picMkLst>
        </pc:picChg>
      </pc:sldChg>
      <pc:sldChg chg="addSp delSp modSp add mod">
        <pc:chgData name="Chang, Ai-Ling" userId="283b28d8-91dd-456e-8554-4ef0384fe258" providerId="ADAL" clId="{D950318E-C975-5EAC-B30C-48E092890AE0}" dt="2026-04-16T17:20:25.104" v="514" actId="962"/>
        <pc:sldMkLst>
          <pc:docMk/>
          <pc:sldMk cId="3734442822" sldId="399"/>
        </pc:sldMkLst>
        <pc:spChg chg="mod">
          <ac:chgData name="Chang, Ai-Ling" userId="283b28d8-91dd-456e-8554-4ef0384fe258" providerId="ADAL" clId="{D950318E-C975-5EAC-B30C-48E092890AE0}" dt="2026-04-02T20:57:43.826" v="397" actId="1076"/>
          <ac:spMkLst>
            <pc:docMk/>
            <pc:sldMk cId="3734442822" sldId="399"/>
            <ac:spMk id="3" creationId="{92FFCDC4-B81B-F86C-F2DA-93D8A6F7443E}"/>
          </ac:spMkLst>
        </pc:spChg>
        <pc:spChg chg="mod">
          <ac:chgData name="Chang, Ai-Ling" userId="283b28d8-91dd-456e-8554-4ef0384fe258" providerId="ADAL" clId="{D950318E-C975-5EAC-B30C-48E092890AE0}" dt="2026-04-02T20:57:43.826" v="397" actId="1076"/>
          <ac:spMkLst>
            <pc:docMk/>
            <pc:sldMk cId="3734442822" sldId="399"/>
            <ac:spMk id="4" creationId="{E7501723-C52F-6ECB-5B5E-F22F6699C5E3}"/>
          </ac:spMkLst>
        </pc:spChg>
        <pc:spChg chg="add del mod">
          <ac:chgData name="Chang, Ai-Ling" userId="283b28d8-91dd-456e-8554-4ef0384fe258" providerId="ADAL" clId="{D950318E-C975-5EAC-B30C-48E092890AE0}" dt="2026-04-02T20:57:43.826" v="397" actId="1076"/>
          <ac:spMkLst>
            <pc:docMk/>
            <pc:sldMk cId="3734442822" sldId="399"/>
            <ac:spMk id="8" creationId="{29B8CD40-B57F-256C-2696-B4B9A354583E}"/>
          </ac:spMkLst>
        </pc:spChg>
        <pc:cxnChg chg="add mod">
          <ac:chgData name="Chang, Ai-Ling" userId="283b28d8-91dd-456e-8554-4ef0384fe258" providerId="ADAL" clId="{D950318E-C975-5EAC-B30C-48E092890AE0}" dt="2026-04-16T17:20:25.104" v="514" actId="962"/>
          <ac:cxnSpMkLst>
            <pc:docMk/>
            <pc:sldMk cId="3734442822" sldId="399"/>
            <ac:cxnSpMk id="10" creationId="{00516410-FF11-7C75-F3FE-C057818C343D}"/>
          </ac:cxnSpMkLst>
        </pc:cxnChg>
      </pc:sldChg>
      <pc:sldChg chg="modSp add mod">
        <pc:chgData name="Chang, Ai-Ling" userId="283b28d8-91dd-456e-8554-4ef0384fe258" providerId="ADAL" clId="{D950318E-C975-5EAC-B30C-48E092890AE0}" dt="2026-04-16T17:28:26.891" v="575" actId="962"/>
        <pc:sldMkLst>
          <pc:docMk/>
          <pc:sldMk cId="3481007618" sldId="400"/>
        </pc:sldMkLst>
        <pc:spChg chg="mod">
          <ac:chgData name="Chang, Ai-Ling" userId="283b28d8-91dd-456e-8554-4ef0384fe258" providerId="ADAL" clId="{D950318E-C975-5EAC-B30C-48E092890AE0}" dt="2026-04-02T21:01:10.723" v="441" actId="1076"/>
          <ac:spMkLst>
            <pc:docMk/>
            <pc:sldMk cId="3481007618" sldId="400"/>
            <ac:spMk id="3" creationId="{788002B2-95B6-2B84-49CB-90F32E0511DB}"/>
          </ac:spMkLst>
        </pc:spChg>
        <pc:spChg chg="mod">
          <ac:chgData name="Chang, Ai-Ling" userId="283b28d8-91dd-456e-8554-4ef0384fe258" providerId="ADAL" clId="{D950318E-C975-5EAC-B30C-48E092890AE0}" dt="2026-04-02T21:01:10.723" v="441" actId="1076"/>
          <ac:spMkLst>
            <pc:docMk/>
            <pc:sldMk cId="3481007618" sldId="400"/>
            <ac:spMk id="4" creationId="{38338697-A08B-F59A-EE32-BBC0DF21E2B0}"/>
          </ac:spMkLst>
        </pc:spChg>
        <pc:picChg chg="mod">
          <ac:chgData name="Chang, Ai-Ling" userId="283b28d8-91dd-456e-8554-4ef0384fe258" providerId="ADAL" clId="{D950318E-C975-5EAC-B30C-48E092890AE0}" dt="2026-04-16T17:28:26.891" v="575" actId="962"/>
          <ac:picMkLst>
            <pc:docMk/>
            <pc:sldMk cId="3481007618" sldId="400"/>
            <ac:picMk id="2" creationId="{3EC0BE6C-2FF2-4E49-42B1-A59FE8DEB59A}"/>
          </ac:picMkLst>
        </pc:picChg>
      </pc:sldChg>
      <pc:sldChg chg="modSp add mod">
        <pc:chgData name="Chang, Ai-Ling" userId="283b28d8-91dd-456e-8554-4ef0384fe258" providerId="ADAL" clId="{D950318E-C975-5EAC-B30C-48E092890AE0}" dt="2026-04-16T17:28:34.397" v="576" actId="962"/>
        <pc:sldMkLst>
          <pc:docMk/>
          <pc:sldMk cId="4172971440" sldId="401"/>
        </pc:sldMkLst>
        <pc:spChg chg="mod">
          <ac:chgData name="Chang, Ai-Ling" userId="283b28d8-91dd-456e-8554-4ef0384fe258" providerId="ADAL" clId="{D950318E-C975-5EAC-B30C-48E092890AE0}" dt="2026-04-02T22:06:02.791" v="496" actId="1076"/>
          <ac:spMkLst>
            <pc:docMk/>
            <pc:sldMk cId="4172971440" sldId="401"/>
            <ac:spMk id="3" creationId="{54D99AB9-1EDD-3AB2-D7ED-DEA2724277CD}"/>
          </ac:spMkLst>
        </pc:spChg>
        <pc:spChg chg="mod">
          <ac:chgData name="Chang, Ai-Ling" userId="283b28d8-91dd-456e-8554-4ef0384fe258" providerId="ADAL" clId="{D950318E-C975-5EAC-B30C-48E092890AE0}" dt="2026-04-02T22:06:02.791" v="496" actId="1076"/>
          <ac:spMkLst>
            <pc:docMk/>
            <pc:sldMk cId="4172971440" sldId="401"/>
            <ac:spMk id="4" creationId="{0743895C-AAEB-7E74-DCA8-B09AD37DAD7A}"/>
          </ac:spMkLst>
        </pc:spChg>
        <pc:picChg chg="mod">
          <ac:chgData name="Chang, Ai-Ling" userId="283b28d8-91dd-456e-8554-4ef0384fe258" providerId="ADAL" clId="{D950318E-C975-5EAC-B30C-48E092890AE0}" dt="2026-04-16T17:28:34.397" v="576" actId="962"/>
          <ac:picMkLst>
            <pc:docMk/>
            <pc:sldMk cId="4172971440" sldId="401"/>
            <ac:picMk id="2" creationId="{65F3ED98-543A-F6D6-44A1-1054FE8B18B6}"/>
          </ac:picMkLst>
        </pc:picChg>
      </pc:sldChg>
      <pc:sldChg chg="modSp add mod">
        <pc:chgData name="Chang, Ai-Ling" userId="283b28d8-91dd-456e-8554-4ef0384fe258" providerId="ADAL" clId="{D950318E-C975-5EAC-B30C-48E092890AE0}" dt="2026-04-02T21:02:01.278" v="447" actId="20577"/>
        <pc:sldMkLst>
          <pc:docMk/>
          <pc:sldMk cId="1358904711" sldId="402"/>
        </pc:sldMkLst>
        <pc:spChg chg="mod">
          <ac:chgData name="Chang, Ai-Ling" userId="283b28d8-91dd-456e-8554-4ef0384fe258" providerId="ADAL" clId="{D950318E-C975-5EAC-B30C-48E092890AE0}" dt="2026-04-02T21:02:01.278" v="447" actId="20577"/>
          <ac:spMkLst>
            <pc:docMk/>
            <pc:sldMk cId="1358904711" sldId="402"/>
            <ac:spMk id="3" creationId="{6FF4D2B3-68DC-7771-3F39-8A876BF09C6D}"/>
          </ac:spMkLst>
        </pc:spChg>
        <pc:spChg chg="mod">
          <ac:chgData name="Chang, Ai-Ling" userId="283b28d8-91dd-456e-8554-4ef0384fe258" providerId="ADAL" clId="{D950318E-C975-5EAC-B30C-48E092890AE0}" dt="2026-04-02T21:01:50.853" v="444"/>
          <ac:spMkLst>
            <pc:docMk/>
            <pc:sldMk cId="1358904711" sldId="402"/>
            <ac:spMk id="4" creationId="{C1EA1093-BB55-9E7A-D95E-53676BB15E80}"/>
          </ac:spMkLst>
        </pc:spChg>
      </pc:sldChg>
      <pc:sldChg chg="addSp delSp modSp add mod setBg">
        <pc:chgData name="Chang, Ai-Ling" userId="283b28d8-91dd-456e-8554-4ef0384fe258" providerId="ADAL" clId="{D950318E-C975-5EAC-B30C-48E092890AE0}" dt="2026-04-16T17:29:29.951" v="581" actId="478"/>
        <pc:sldMkLst>
          <pc:docMk/>
          <pc:sldMk cId="2852221892" sldId="403"/>
        </pc:sldMkLst>
        <pc:spChg chg="mod">
          <ac:chgData name="Chang, Ai-Ling" userId="283b28d8-91dd-456e-8554-4ef0384fe258" providerId="ADAL" clId="{D950318E-C975-5EAC-B30C-48E092890AE0}" dt="2026-04-02T22:06:33.151" v="498"/>
          <ac:spMkLst>
            <pc:docMk/>
            <pc:sldMk cId="2852221892" sldId="403"/>
            <ac:spMk id="3" creationId="{39E88FC4-293B-3E8C-7AE8-6CC011A47310}"/>
          </ac:spMkLst>
        </pc:spChg>
        <pc:spChg chg="add del mod">
          <ac:chgData name="Chang, Ai-Ling" userId="283b28d8-91dd-456e-8554-4ef0384fe258" providerId="ADAL" clId="{D950318E-C975-5EAC-B30C-48E092890AE0}" dt="2026-04-16T17:29:29.951" v="581" actId="478"/>
          <ac:spMkLst>
            <pc:docMk/>
            <pc:sldMk cId="2852221892" sldId="403"/>
            <ac:spMk id="4" creationId="{D812B434-9666-C398-590C-69EF2A7B9F13}"/>
          </ac:spMkLst>
        </pc:spChg>
        <pc:spChg chg="mod">
          <ac:chgData name="Chang, Ai-Ling" userId="283b28d8-91dd-456e-8554-4ef0384fe258" providerId="ADAL" clId="{D950318E-C975-5EAC-B30C-48E092890AE0}" dt="2026-04-02T22:07:10.543" v="511" actId="113"/>
          <ac:spMkLst>
            <pc:docMk/>
            <pc:sldMk cId="2852221892" sldId="403"/>
            <ac:spMk id="5" creationId="{3DC6E3CB-060F-AFE7-843D-E73E1FE1035C}"/>
          </ac:spMkLst>
        </pc:spChg>
        <pc:picChg chg="mod modCrop">
          <ac:chgData name="Chang, Ai-Ling" userId="283b28d8-91dd-456e-8554-4ef0384fe258" providerId="ADAL" clId="{D950318E-C975-5EAC-B30C-48E092890AE0}" dt="2026-04-16T17:28:45.461" v="577" actId="962"/>
          <ac:picMkLst>
            <pc:docMk/>
            <pc:sldMk cId="2852221892" sldId="403"/>
            <ac:picMk id="2" creationId="{B6F37247-4554-47B2-33ED-451E01327C2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32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9F0CD-259E-AD68-118F-8B2D69D7E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75478-3E9C-85F9-99D0-18E14F8A6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C9372-5386-C2DE-E353-46499B1B66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A01BEE-FE6B-D8C4-BBCF-AE89795622D2}"/>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11613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6BB65-A9AB-07BF-0BAD-919343BD4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01173-CDAC-791B-AF67-7F2FF9B17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71493-B256-09D4-C86F-319433068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E53E04-0D0B-184D-CB03-FF1C264AA3D7}"/>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144707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5D423-3928-C3ED-7D7B-08E4498D3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0CC84-B8F4-23D1-37C7-02D7B8337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8CE05-C499-B412-1FD7-8EF36465D7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C0A2E5-B1BE-0224-3898-0BDAD6EDBDE0}"/>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227847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B25E9-4CA5-0EE4-3E2D-34F38E78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0F825-59E2-2E81-DC28-54775A7E47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8F2DD-F251-644F-BD66-6237F7F5E9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3F4B02-767A-E641-8EEF-A04E4ADC65D1}"/>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272860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67B44-18B8-723C-7CAC-C7C84401B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DEF92-A229-8CE7-BF14-EDF04A818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22273-F3CB-B957-7814-7157C7690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C0FF81-D3EE-397D-61C8-BBCDD57A3460}"/>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7776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328FD-5374-B895-5626-6E65D710F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68F89-9BB1-B6C3-477D-805F8A66DA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ED112-0DE1-D01C-5DB7-D3C5AF03B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247B3-D0E3-EA48-6925-7D043093371B}"/>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05416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6CF-0270-5896-608C-DFF42C22E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0DCEE-7B2A-FF93-1A6E-5912DCA91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3754F-EE0D-7B99-5B88-CEA8B714F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4D6FD-14F6-6C0D-56AA-065001D352CF}"/>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206119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2A3B-8820-EA50-5098-3A90FB8DE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E248EB-A58D-3237-6FF5-3D644CB21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DBDBA6-1CB4-895A-E850-FAA8DCABD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9CA40-69FB-6BC9-76DA-1CCF0EAC4A79}"/>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21965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31440-E590-1AC7-C5EA-DFEC57F96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B0243-94E9-B879-1A6E-DECCA4D3E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99B70-62C8-62DE-F158-838FF92685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39879C-7CCD-A759-466B-00210E716878}"/>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49794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298AB-BB4E-0732-5CF3-8216DC73F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F7FD6-5E79-8DBF-5BDB-CB527A687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38B4DD-D724-168C-CE30-8F10652BAA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8C322-D28F-3D4A-BB7D-D7C20A66E6E9}"/>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363507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6540-9E44-80F1-782F-386A74BF0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ADC4E-7EA1-4752-5F84-C1A742519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22938-7275-B347-9361-64C61F54B0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5069D5-F2B3-CDA2-37C0-96385BD12E9E}"/>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83445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AF1E0-6FBA-944D-6113-295C15530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8B0BA-03EF-75C4-B3D8-7603A30DD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61BA7-8055-55E2-22CA-24EAFE5535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4CD29C-EB55-252A-3438-1D94FE99002B}"/>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199337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02DB3-E18F-E921-1FFA-7A41619F0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84E35-5FAF-A40E-72BD-D6652AD0C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EBF8E-5F9B-9B82-5EDE-0382210CDC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D18119-C9BE-62DB-A9E6-7E37546264C7}"/>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612269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0EE83-1B61-C519-604B-938B87C02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193F0-C591-374F-9E14-73E41C399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A4134-1CC3-E111-5FC6-BD2ED0A703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BDD18F-3C1B-6423-AB25-AC41D1923E86}"/>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543573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B2B93-C3FA-3BD4-6BD8-01FFEC8B2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0883A-2B47-80ED-AE09-246934E36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BFBDC-4A44-1F20-0767-AFE8FE76FB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C19BDA-AF07-E56E-D067-81E08A6C8D62}"/>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04543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354D9-ACB0-295F-4902-634619EDE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80F44-F273-439F-2041-5AD2B219D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772A33-DADD-A416-5D23-59F3938055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C05A17-3810-20C4-5417-97F3C4F62C9A}"/>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753141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58B1-B511-0914-1AB5-8532E8190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CB852-9891-620F-8D98-24CA0C94C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D96A6-BEB7-E9F6-98D8-7482E8A20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B39E39-41A8-1FA2-D77B-9E5FFF62666D}"/>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3065107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71C5-E94B-BDE3-143A-0C14E8BAD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C9D70-6A6E-286C-5C14-DD0E7F5B3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02B9A-9DFA-74C0-2E37-8B33C83CB7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D44C5D-6196-3CC4-1330-A24EC2F3C499}"/>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437430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908F-1B95-3315-DC9C-9FECFCA62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B7427-2FD1-7E66-6461-40DD5E195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B10F1-D128-ACD3-6B8B-C431AB46B1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C20071-4703-F79E-14B2-801348E5075A}"/>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807633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F644-0DEB-0039-CBBA-3781947CC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3802F-C7E4-7FAD-3514-0C51D9DA7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38A30-3859-297B-11B1-1FE4EE7EB1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1BE15-8D3F-33B8-BDD0-E9F73AC9196B}"/>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1742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1237F-A9A8-4702-CCE0-E79FAF7E5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36CC6-6CD3-6E40-C194-B5216B36A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80D22-4EFA-F214-93F3-A40D6B2D55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46546B-B300-7CFF-D137-83937B56EA9D}"/>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18001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551A-0480-BC11-6594-AC886E6D2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E1DDB-959C-38D9-17E1-D32044B04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8AC95-DEF3-19CC-D3C7-413B86C222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FC3CBC-63A7-E2D8-AB07-0365AFF73534}"/>
              </a:ext>
            </a:extLst>
          </p:cNvPr>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3440797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AAD66-E67C-8522-E655-845A0A679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F5FF4-DA79-7350-495D-F1BE022C7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B48E5-71C5-559B-4FC1-9E094B104C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511F94-00F9-CDFB-DAA9-95C9FF3A13AA}"/>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774349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5243-7088-00B9-BF21-85925CC55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76B5C-FE40-E111-C913-B0E892207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BAE83-FE48-91E5-7D5B-EC860188E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FD61B8-6E98-E2A0-3648-1E27BD015634}"/>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4025923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5E86-FD57-C953-C8C8-686BACCFF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ED1D3-30A8-828C-4A99-E7E555B11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42517-380C-F8A4-1FA4-C638BC41D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E4BFD0-11E4-D3E3-C332-EAC77D2A46B4}"/>
              </a:ext>
            </a:extLst>
          </p:cNvPr>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3530843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7777-0191-2087-E9B7-8743552B5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BAC77-996B-B2CD-DC3C-BD21B969F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B3EE8-2413-1995-8ECC-3DD3BB8046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D83EB2-B27B-1782-5AE8-39637F124498}"/>
              </a:ext>
            </a:extLst>
          </p:cNvPr>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2186336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2685E-47AF-FEBF-FE90-8C683A56B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AA1B1-F5A5-17A9-1A3A-58A52D1E6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58E48-E84E-9169-AC6B-1506E42663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A219C4-E01C-FFE4-3482-4D85194E12F4}"/>
              </a:ext>
            </a:extLst>
          </p:cNvPr>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70623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724EC-C770-6435-8653-3BD4F9BCA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F218F-D9A3-6277-7ECF-DB2ECF4F3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BE8677-A6F5-4CD2-3CD2-D62962F485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C091C7-23D9-BC30-0F01-69D7A39FE2E4}"/>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434298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A9373-0B33-B185-6D42-6A0AF1D95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46B0B-7D05-9BD7-F363-B400AC873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7A77C-1562-20E6-17DA-A13A230174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724D06-52D4-0AED-864E-0A293ADF906F}"/>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3802573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98AEC-C90D-8D70-D9CB-DD6CB4D0B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83611-FEFC-62AD-40E6-7C7B47C7E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3C190-6C0B-2DF8-F586-1E7E79EB66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FCCA63-9B71-29D2-A92A-F1880EE3C32D}"/>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3761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6C767-6F90-0623-0019-F52EB1EE1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1EF6F-6EDA-EB1F-2A6D-7E1F7708E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D5BD2F-F435-C66C-1874-A7A2C0DBD7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B69C13-14F8-42CB-6933-F79F5D4DE2AB}"/>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438208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0E61-ED1F-E94E-ED04-C3805B977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8D3FF-5587-78D4-A0DE-41961F780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735E3-DC20-80B7-5804-3A7A549462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698B49-3336-D113-456A-129327B922D9}"/>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74486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F724-BFA2-E495-6F7D-7A316DFE3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FECCA-427D-661D-E725-41072750B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83893-CFE2-CBC3-E0CB-928A8892F6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9F6999-7CB8-9114-4ED4-7D4251DAEA98}"/>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22838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6E81D-B073-166E-C163-009EA1EB6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A2248-33B7-8780-A1B4-DB5F09A92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3FD1C-4E68-C587-D09B-0C0F948829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F91A63-B420-40B4-3078-816F1E734A13}"/>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08140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2E39-ECB6-B0D0-3D50-4972C0EE7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5307F-B470-E419-7408-D1F57E750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DE14A-3A86-666A-7ACC-FF2FA7894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B3383A-5ADD-2EDD-4E98-7DB787DB49FC}"/>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96326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EBCB-7167-0CB2-730D-DE67CDA9C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B808F-D9AF-647D-4F89-479F97A92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A29C0-DFA3-AA4D-338F-EC9470F50A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EF51C9-6259-CF5E-3D23-83BCD11C02F9}"/>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6520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112D-323C-AF47-1930-97AB89708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D3727-7134-0B3E-DE96-E76B74FC1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C2514-B0FA-E433-0D7A-DCEB405D3A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5036C4-1C9C-1F76-E0FA-3BD928D69E96}"/>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4262167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gijn.org/stories/pitch-perfect-an-insiders-tips-for-writing-a-successful-investigative-journalism-grant-proposa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name="Slide 2">
    <p:bg>
      <p:bgPr>
        <a:solidFill>
          <a:srgbClr val="006893"/>
        </a:solidFill>
        <a:effectLst/>
      </p:bgPr>
    </p:bg>
    <p:spTree>
      <p:nvGrpSpPr>
        <p:cNvPr id="1" name=""/>
        <p:cNvGrpSpPr/>
        <p:nvPr/>
      </p:nvGrpSpPr>
      <p:grpSpPr>
        <a:xfrm>
          <a:off x="0" y="0"/>
          <a:ext cx="0" cy="0"/>
          <a:chOff x="0" y="0"/>
          <a:chExt cx="0" cy="0"/>
        </a:xfrm>
      </p:grpSpPr>
      <p:sp>
        <p:nvSpPr>
          <p:cNvPr id="5" name="Text 2"/>
          <p:cNvSpPr>
            <a:spLocks noGrp="1"/>
          </p:cNvSpPr>
          <p:nvPr>
            <p:ph type="title" idx="4294967295"/>
          </p:nvPr>
        </p:nvSpPr>
        <p:spPr>
          <a:xfrm>
            <a:off x="5184027" y="2799801"/>
            <a:ext cx="3725082" cy="9566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0" cap="none" spc="-24" normalizeH="0" baseline="0" noProof="0" dirty="0">
                <a:ln>
                  <a:noFill/>
                </a:ln>
                <a:solidFill>
                  <a:srgbClr val="FFFFFF"/>
                </a:solidFill>
                <a:effectLst/>
                <a:uLnTx/>
                <a:uFillTx/>
                <a:latin typeface="Arial" panose="020B0604020202020204" pitchFamily="34" charset="0"/>
                <a:ea typeface="Space Grotesk" pitchFamily="34" charset="-122"/>
                <a:cs typeface="Arial" panose="020B0604020202020204" pitchFamily="34" charset="0"/>
              </a:rPr>
              <a:t>Artist Support Grant</a:t>
            </a:r>
            <a:br>
              <a:rPr kumimoji="0" lang="en-US" sz="2800" b="0" i="0" u="none" strike="noStrike" kern="0" cap="none" spc="-24" normalizeH="0" baseline="0" noProof="0" dirty="0">
                <a:ln>
                  <a:noFill/>
                </a:ln>
                <a:solidFill>
                  <a:srgbClr val="FFFFFF"/>
                </a:solidFill>
                <a:effectLst/>
                <a:uLnTx/>
                <a:uFillTx/>
                <a:latin typeface="Arial" panose="020B0604020202020204" pitchFamily="34" charset="0"/>
                <a:ea typeface="Space Grotesk" pitchFamily="34" charset="-122"/>
                <a:cs typeface="Arial" panose="020B0604020202020204" pitchFamily="34" charset="0"/>
              </a:rPr>
            </a:br>
            <a:r>
              <a:rPr kumimoji="0" lang="en-US" sz="2800" b="0" i="0" u="none" strike="noStrike" kern="0" cap="none" spc="-24" normalizeH="0" baseline="0" noProof="0" dirty="0">
                <a:ln>
                  <a:noFill/>
                </a:ln>
                <a:solidFill>
                  <a:srgbClr val="FFFFFF"/>
                </a:solidFill>
                <a:effectLst/>
                <a:uLnTx/>
                <a:uFillTx/>
                <a:latin typeface="Arial" panose="020B0604020202020204" pitchFamily="34" charset="0"/>
                <a:ea typeface="Space Grotesk" pitchFamily="34" charset="-122"/>
                <a:cs typeface="Arial" panose="020B0604020202020204" pitchFamily="34" charset="0"/>
              </a:rPr>
              <a:t>Application Workshop</a:t>
            </a:r>
            <a:endPar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Text 1"/>
          <p:cNvSpPr/>
          <p:nvPr/>
        </p:nvSpPr>
        <p:spPr>
          <a:xfrm>
            <a:off x="5159313" y="3780608"/>
            <a:ext cx="3493806" cy="606041"/>
          </a:xfrm>
          <a:prstGeom prst="rect">
            <a:avLst/>
          </a:prstGeom>
          <a:noFill/>
          <a:ln/>
        </p:spPr>
        <p:txBody>
          <a:bodyPr wrap="square" lIns="0" tIns="0" rIns="0" bIns="0" rtlCol="0" anchor="t"/>
          <a:lstStyle/>
          <a:p>
            <a:pPr>
              <a:lnSpc>
                <a:spcPts val="1979"/>
              </a:lnSpc>
            </a:pPr>
            <a:r>
              <a:rPr lang="en-US" sz="1600" kern="0" spc="12" dirty="0">
                <a:solidFill>
                  <a:schemeClr val="bg1"/>
                </a:solidFill>
                <a:latin typeface="Arial" panose="020B0604020202020204" pitchFamily="34" charset="0"/>
                <a:ea typeface="Space Grotesk" pitchFamily="34" charset="-122"/>
                <a:cs typeface="Arial" panose="020B0604020202020204" pitchFamily="34" charset="0"/>
              </a:rPr>
              <a:t>[Date]</a:t>
            </a:r>
            <a:br>
              <a:rPr lang="en-US" sz="1600" kern="0" spc="12" dirty="0">
                <a:solidFill>
                  <a:schemeClr val="bg1"/>
                </a:solidFill>
                <a:latin typeface="Arial" panose="020B0604020202020204" pitchFamily="34" charset="0"/>
                <a:ea typeface="Space Grotesk" pitchFamily="34" charset="-122"/>
                <a:cs typeface="Arial" panose="020B0604020202020204" pitchFamily="34" charset="0"/>
              </a:rPr>
            </a:br>
            <a:r>
              <a:rPr lang="en-US" sz="1600" kern="0" spc="12" dirty="0">
                <a:solidFill>
                  <a:schemeClr val="bg1"/>
                </a:solidFill>
                <a:latin typeface="Arial" panose="020B0604020202020204" pitchFamily="34" charset="0"/>
                <a:ea typeface="Space Grotesk" pitchFamily="34" charset="-122"/>
                <a:cs typeface="Arial" panose="020B0604020202020204" pitchFamily="34" charset="0"/>
              </a:rPr>
              <a:t>[Location, Region Details]</a:t>
            </a:r>
          </a:p>
          <a:p>
            <a:pPr>
              <a:lnSpc>
                <a:spcPts val="1979"/>
              </a:lnSpc>
            </a:pPr>
            <a:endParaRPr lang="en-US" sz="1600" kern="0" spc="12" dirty="0">
              <a:solidFill>
                <a:schemeClr val="bg1"/>
              </a:solidFill>
              <a:latin typeface="Arial" panose="020B0604020202020204" pitchFamily="34" charset="0"/>
              <a:ea typeface="Space Grotesk" pitchFamily="34" charset="-122"/>
              <a:cs typeface="Arial" panose="020B0604020202020204" pitchFamily="34" charset="0"/>
            </a:endParaRPr>
          </a:p>
        </p:txBody>
      </p:sp>
      <p:pic>
        <p:nvPicPr>
          <p:cNvPr id="13" name="Picture 12" descr="NCAC and DNCR logos">
            <a:extLst>
              <a:ext uri="{FF2B5EF4-FFF2-40B4-BE49-F238E27FC236}">
                <a16:creationId xmlns:a16="http://schemas.microsoft.com/office/drawing/2014/main" id="{C2523CE1-79F7-79AF-5F1D-8887C0C6C56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160433" y="1360450"/>
            <a:ext cx="3051133" cy="1192250"/>
          </a:xfrm>
          <a:prstGeom prst="rect">
            <a:avLst/>
          </a:prstGeom>
        </p:spPr>
      </p:pic>
      <p:pic>
        <p:nvPicPr>
          <p:cNvPr id="3" name="Picture 2">
            <a:extLst>
              <a:ext uri="{FF2B5EF4-FFF2-40B4-BE49-F238E27FC236}">
                <a16:creationId xmlns:a16="http://schemas.microsoft.com/office/drawing/2014/main" id="{D622BFC4-3008-F9AA-DA94-723C0D5C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t="4007" b="4007"/>
          <a:stretch/>
        </p:blipFill>
        <p:spPr>
          <a:xfrm>
            <a:off x="0" y="-1"/>
            <a:ext cx="4311129" cy="51435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4AB1-822A-D418-97CE-7FB7DB7B2EA1}"/>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7F2B16D1-4590-44C0-7E36-96A2E63201BA}"/>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Scope of funding</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 0">
            <a:extLst>
              <a:ext uri="{FF2B5EF4-FFF2-40B4-BE49-F238E27FC236}">
                <a16:creationId xmlns:a16="http://schemas.microsoft.com/office/drawing/2014/main" id="{680233FC-8CFA-C61D-54FB-DE10064D725E}"/>
              </a:ext>
            </a:extLst>
          </p:cNvPr>
          <p:cNvSpPr/>
          <p:nvPr/>
        </p:nvSpPr>
        <p:spPr>
          <a:xfrm>
            <a:off x="475931" y="4413685"/>
            <a:ext cx="8191500" cy="251259"/>
          </a:xfrm>
          <a:prstGeom prst="rect">
            <a:avLst/>
          </a:prstGeom>
          <a:noFill/>
          <a:ln/>
        </p:spPr>
        <p:txBody>
          <a:bodyPr wrap="square" lIns="0" tIns="0" rIns="0" bIns="0" rtlCol="0" anchor="b"/>
          <a:lstStyle/>
          <a:p>
            <a:pPr algn="l">
              <a:lnSpc>
                <a:spcPts val="1979"/>
              </a:lnSpc>
            </a:pPr>
            <a:r>
              <a:rPr lang="en-US" sz="1200" kern="0" spc="12" dirty="0">
                <a:solidFill>
                  <a:srgbClr val="006893"/>
                </a:solidFill>
                <a:latin typeface="Arial" panose="020B0604020202020204" pitchFamily="34" charset="0"/>
                <a:ea typeface="Space Grotesk" pitchFamily="34" charset="-122"/>
                <a:cs typeface="Arial" panose="020B0604020202020204" pitchFamily="34" charset="0"/>
              </a:rPr>
              <a:t>What the grant will fund</a:t>
            </a:r>
          </a:p>
        </p:txBody>
      </p:sp>
      <p:grpSp>
        <p:nvGrpSpPr>
          <p:cNvPr id="18" name="Group 17">
            <a:extLst>
              <a:ext uri="{FF2B5EF4-FFF2-40B4-BE49-F238E27FC236}">
                <a16:creationId xmlns:a16="http://schemas.microsoft.com/office/drawing/2014/main" id="{4460C80C-C787-4CF7-948C-B5F5219F10CB}"/>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3BAEA4EF-E7C0-C159-868F-88623B9A2B9C}"/>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C834DF4-29D3-B377-4B18-4AE991EAC373}"/>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951C04D-6325-47FE-60D3-65C763EB86D5}"/>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2FC700B-323A-98ED-59D9-21F2F8315097}"/>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4C0AA52-97A0-3A84-A17E-D13178CD5884}"/>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B9B868B-18B6-6443-B1DC-2E1C748D70ED}"/>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23B7D1F2-E4F2-83E1-DF25-2E497070BBA2}"/>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7D847EEE-0742-0A65-FDA9-86F5D355BF27}"/>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17BA9B1-3EF5-9B7A-D76B-8F33B9655B42}"/>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86F106D-21C5-8F75-D0BA-27DD600FFDF9}"/>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E575306-487A-682E-6EDE-2D2BB9063106}"/>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741DEB1-112B-5942-874C-3CAD3E37C345}"/>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98DB458-E727-8678-3E7D-CD90D9CD78E4}"/>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8065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C59D-837D-FF9D-E468-BC32FB8CAD5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154597E-FA9A-A638-A2BB-B73DDFE012C2}"/>
              </a:ext>
            </a:extLst>
          </p:cNvPr>
          <p:cNvSpPr>
            <a:spLocks noGrp="1"/>
          </p:cNvSpPr>
          <p:nvPr>
            <p:ph type="title" idx="4294967295"/>
          </p:nvPr>
        </p:nvSpPr>
        <p:spPr>
          <a:xfrm>
            <a:off x="2976664" y="178318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Completion or presentation of a new work</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6DFE2F9C-0231-E50E-1586-B06600BFEEE7}"/>
              </a:ext>
            </a:extLst>
          </p:cNvPr>
          <p:cNvSpPr/>
          <p:nvPr/>
        </p:nvSpPr>
        <p:spPr>
          <a:xfrm>
            <a:off x="2976664" y="2347139"/>
            <a:ext cx="4988617" cy="1273018"/>
          </a:xfrm>
          <a:prstGeom prst="rect">
            <a:avLst/>
          </a:prstGeom>
          <a:noFill/>
          <a:ln/>
        </p:spPr>
        <p:txBody>
          <a:bodyPr wrap="square" lIns="0" tIns="0" rIns="0" bIns="0" rtlCol="0" anchor="ctr"/>
          <a:lstStyle/>
          <a:p>
            <a:pPr>
              <a:lnSpc>
                <a:spcPct val="130000"/>
              </a:lnSpc>
            </a:pPr>
            <a:r>
              <a:rPr lang="en-US" sz="1200" dirty="0"/>
              <a:t>Cost of resources necessary to complete or present a significant new work. </a:t>
            </a:r>
          </a:p>
          <a:p>
            <a:pPr>
              <a:lnSpc>
                <a:spcPct val="130000"/>
              </a:lnSpc>
            </a:pPr>
            <a:endParaRPr lang="en-US" sz="1200" dirty="0"/>
          </a:p>
          <a:p>
            <a:pPr>
              <a:lnSpc>
                <a:spcPct val="130000"/>
              </a:lnSpc>
            </a:pPr>
            <a:r>
              <a:rPr lang="en-US" sz="1200" dirty="0"/>
              <a:t>Examples include: </a:t>
            </a:r>
          </a:p>
          <a:p>
            <a:pPr marL="171450" indent="-171450">
              <a:lnSpc>
                <a:spcPct val="130000"/>
              </a:lnSpc>
              <a:buFont typeface="Arial" panose="020B0604020202020204" pitchFamily="34" charset="0"/>
              <a:buChar char="•"/>
            </a:pPr>
            <a:r>
              <a:rPr lang="en-US" sz="1200" dirty="0"/>
              <a:t>Purchasing art supplies</a:t>
            </a:r>
          </a:p>
          <a:p>
            <a:pPr marL="171450" indent="-171450">
              <a:lnSpc>
                <a:spcPct val="130000"/>
              </a:lnSpc>
              <a:buFont typeface="Arial" panose="020B0604020202020204" pitchFamily="34" charset="0"/>
              <a:buChar char="•"/>
            </a:pPr>
            <a:r>
              <a:rPr lang="en-US" sz="1200" dirty="0"/>
              <a:t>Equipment</a:t>
            </a:r>
          </a:p>
          <a:p>
            <a:pPr marL="171450" indent="-171450">
              <a:lnSpc>
                <a:spcPct val="130000"/>
              </a:lnSpc>
              <a:buFont typeface="Arial" panose="020B0604020202020204" pitchFamily="34" charset="0"/>
              <a:buChar char="•"/>
            </a:pPr>
            <a:r>
              <a:rPr lang="en-US" sz="1200" dirty="0"/>
              <a:t>Space rental</a:t>
            </a:r>
          </a:p>
        </p:txBody>
      </p:sp>
      <p:sp>
        <p:nvSpPr>
          <p:cNvPr id="6" name="Shape 2">
            <a:extLst>
              <a:ext uri="{FF2B5EF4-FFF2-40B4-BE49-F238E27FC236}">
                <a16:creationId xmlns:a16="http://schemas.microsoft.com/office/drawing/2014/main" id="{95D49DEB-C336-08F9-CA8E-1C70504E4C1D}"/>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13936A8C-68D3-5D9C-C5B5-37A805B520C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F0F8B588-12D1-532A-CE23-1B77988438AC}"/>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793564"/>
            <a:ext cx="1243841" cy="1273018"/>
          </a:xfrm>
          <a:prstGeom prst="rect">
            <a:avLst/>
          </a:prstGeom>
        </p:spPr>
      </p:pic>
    </p:spTree>
    <p:extLst>
      <p:ext uri="{BB962C8B-B14F-4D97-AF65-F5344CB8AC3E}">
        <p14:creationId xmlns:p14="http://schemas.microsoft.com/office/powerpoint/2010/main" val="2050583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67D0B-E57C-EFF3-D866-E9BAF0A1481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A4981F3-8614-E7C3-ADF2-B53079CB64CB}"/>
              </a:ext>
            </a:extLst>
          </p:cNvPr>
          <p:cNvSpPr>
            <a:spLocks noGrp="1"/>
          </p:cNvSpPr>
          <p:nvPr>
            <p:ph type="title" idx="4294967295"/>
          </p:nvPr>
        </p:nvSpPr>
        <p:spPr>
          <a:xfrm>
            <a:off x="2976664" y="1646194"/>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Career promotion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B0792D0E-611B-B70C-B056-187938F55515}"/>
              </a:ext>
            </a:extLst>
          </p:cNvPr>
          <p:cNvSpPr/>
          <p:nvPr/>
        </p:nvSpPr>
        <p:spPr>
          <a:xfrm>
            <a:off x="2976664" y="2210144"/>
            <a:ext cx="4988617" cy="1547007"/>
          </a:xfrm>
          <a:prstGeom prst="rect">
            <a:avLst/>
          </a:prstGeom>
          <a:noFill/>
          <a:ln/>
        </p:spPr>
        <p:txBody>
          <a:bodyPr wrap="square" lIns="0" tIns="0" rIns="0" bIns="0" rtlCol="0" anchor="ctr"/>
          <a:lstStyle/>
          <a:p>
            <a:pPr>
              <a:lnSpc>
                <a:spcPct val="130000"/>
              </a:lnSpc>
            </a:pPr>
            <a:r>
              <a:rPr lang="en-US" sz="1200" dirty="0"/>
              <a:t>Projects aimed at advertising artists’ work and/or demonstrating their skill level. </a:t>
            </a:r>
          </a:p>
          <a:p>
            <a:pPr>
              <a:lnSpc>
                <a:spcPct val="130000"/>
              </a:lnSpc>
            </a:pPr>
            <a:endParaRPr lang="en-US" sz="1200" dirty="0"/>
          </a:p>
          <a:p>
            <a:pPr>
              <a:lnSpc>
                <a:spcPct val="130000"/>
              </a:lnSpc>
            </a:pPr>
            <a:r>
              <a:rPr lang="en-US" sz="1200" dirty="0"/>
              <a:t>Examples include: </a:t>
            </a:r>
          </a:p>
          <a:p>
            <a:pPr marL="171450" indent="-171450">
              <a:lnSpc>
                <a:spcPct val="130000"/>
              </a:lnSpc>
              <a:buFont typeface="Arial" panose="020B0604020202020204" pitchFamily="34" charset="0"/>
              <a:buChar char="•"/>
            </a:pPr>
            <a:r>
              <a:rPr lang="en-US" sz="1200" dirty="0"/>
              <a:t>Websites</a:t>
            </a:r>
          </a:p>
          <a:p>
            <a:pPr marL="171450" indent="-171450">
              <a:lnSpc>
                <a:spcPct val="130000"/>
              </a:lnSpc>
              <a:buFont typeface="Arial" panose="020B0604020202020204" pitchFamily="34" charset="0"/>
              <a:buChar char="•"/>
            </a:pPr>
            <a:r>
              <a:rPr lang="en-US" sz="1200" dirty="0"/>
              <a:t>Portfolios</a:t>
            </a:r>
          </a:p>
          <a:p>
            <a:pPr marL="171450" indent="-171450">
              <a:lnSpc>
                <a:spcPct val="130000"/>
              </a:lnSpc>
              <a:buFont typeface="Arial" panose="020B0604020202020204" pitchFamily="34" charset="0"/>
              <a:buChar char="•"/>
            </a:pPr>
            <a:r>
              <a:rPr lang="en-US" sz="1200" dirty="0"/>
              <a:t>Audio-visual documentation</a:t>
            </a:r>
          </a:p>
          <a:p>
            <a:pPr marL="171450" indent="-171450">
              <a:lnSpc>
                <a:spcPct val="130000"/>
              </a:lnSpc>
              <a:buFont typeface="Arial" panose="020B0604020202020204" pitchFamily="34" charset="0"/>
              <a:buChar char="•"/>
            </a:pPr>
            <a:r>
              <a:rPr lang="en-US" sz="1200" dirty="0"/>
              <a:t>Online presentation</a:t>
            </a:r>
          </a:p>
        </p:txBody>
      </p:sp>
      <p:sp>
        <p:nvSpPr>
          <p:cNvPr id="6" name="Shape 2">
            <a:extLst>
              <a:ext uri="{FF2B5EF4-FFF2-40B4-BE49-F238E27FC236}">
                <a16:creationId xmlns:a16="http://schemas.microsoft.com/office/drawing/2014/main" id="{29A636A4-1F7D-723A-137B-C342C732FB06}"/>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04D5D625-4C24-2D18-3544-30C6F0AC773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48144E4E-3F97-B546-4970-3967084B807D}"/>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656570"/>
            <a:ext cx="1243841" cy="1273018"/>
          </a:xfrm>
          <a:prstGeom prst="rect">
            <a:avLst/>
          </a:prstGeom>
        </p:spPr>
      </p:pic>
    </p:spTree>
    <p:extLst>
      <p:ext uri="{BB962C8B-B14F-4D97-AF65-F5344CB8AC3E}">
        <p14:creationId xmlns:p14="http://schemas.microsoft.com/office/powerpoint/2010/main" val="3041402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0566-BDA3-2A9B-D5D3-45817D46C70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5188CB0E-EFF6-6BEB-42DA-ABC0F88DBB4C}"/>
              </a:ext>
            </a:extLst>
          </p:cNvPr>
          <p:cNvSpPr>
            <a:spLocks noGrp="1"/>
          </p:cNvSpPr>
          <p:nvPr>
            <p:ph type="title" idx="4294967295"/>
          </p:nvPr>
        </p:nvSpPr>
        <p:spPr>
          <a:xfrm>
            <a:off x="2976664" y="1884185"/>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Training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4242B5D1-55FD-51F8-9F0D-FB91BD405801}"/>
              </a:ext>
            </a:extLst>
          </p:cNvPr>
          <p:cNvSpPr/>
          <p:nvPr/>
        </p:nvSpPr>
        <p:spPr>
          <a:xfrm>
            <a:off x="2976664" y="2448136"/>
            <a:ext cx="4988617" cy="915534"/>
          </a:xfrm>
          <a:prstGeom prst="rect">
            <a:avLst/>
          </a:prstGeom>
          <a:noFill/>
          <a:ln/>
        </p:spPr>
        <p:txBody>
          <a:bodyPr wrap="square" lIns="0" tIns="0" rIns="0" bIns="0" rtlCol="0" anchor="ctr"/>
          <a:lstStyle/>
          <a:p>
            <a:pPr>
              <a:lnSpc>
                <a:spcPct val="130000"/>
              </a:lnSpc>
            </a:pPr>
            <a:r>
              <a:rPr lang="en-US" sz="1200" dirty="0"/>
              <a:t>Costs to attend a class or workshop (in-person or virtual) aimed at either enhancing the artists’ skill level or professional development. </a:t>
            </a:r>
          </a:p>
          <a:p>
            <a:pPr marL="171450" indent="-171450">
              <a:lnSpc>
                <a:spcPct val="130000"/>
              </a:lnSpc>
              <a:buFont typeface="Arial" panose="020B0604020202020204" pitchFamily="34" charset="0"/>
              <a:buChar char="•"/>
            </a:pPr>
            <a:r>
              <a:rPr lang="en-US" sz="1200" dirty="0"/>
              <a:t>Such as attending a master class or workshop taught by acknowledged authorities in their medium.</a:t>
            </a:r>
          </a:p>
        </p:txBody>
      </p:sp>
      <p:sp>
        <p:nvSpPr>
          <p:cNvPr id="6" name="Shape 2">
            <a:extLst>
              <a:ext uri="{FF2B5EF4-FFF2-40B4-BE49-F238E27FC236}">
                <a16:creationId xmlns:a16="http://schemas.microsoft.com/office/drawing/2014/main" id="{7CBB582B-53E8-DC79-E3F5-90B9BA0D4F3A}"/>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AD2FD0B2-B2E4-64A6-2AF7-197367BAB815}"/>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011A4480-682B-3B48-D6C8-A29EDB9DC177}"/>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894561"/>
            <a:ext cx="1243841" cy="1273018"/>
          </a:xfrm>
          <a:prstGeom prst="rect">
            <a:avLst/>
          </a:prstGeom>
        </p:spPr>
      </p:pic>
    </p:spTree>
    <p:extLst>
      <p:ext uri="{BB962C8B-B14F-4D97-AF65-F5344CB8AC3E}">
        <p14:creationId xmlns:p14="http://schemas.microsoft.com/office/powerpoint/2010/main" val="183552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CB1A7-2637-2C2A-D12A-BC88AB25AA2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FEE4F7F4-DBF8-9524-E4F0-16CA9F44C37C}"/>
              </a:ext>
            </a:extLst>
          </p:cNvPr>
          <p:cNvSpPr>
            <a:spLocks noGrp="1"/>
          </p:cNvSpPr>
          <p:nvPr>
            <p:ph type="title" idx="4294967295"/>
          </p:nvPr>
        </p:nvSpPr>
        <p:spPr>
          <a:xfrm>
            <a:off x="2976664" y="1884185"/>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Travel</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1B2BFB10-B442-F085-7AD5-075D2FA0FF43}"/>
              </a:ext>
            </a:extLst>
          </p:cNvPr>
          <p:cNvSpPr/>
          <p:nvPr/>
        </p:nvSpPr>
        <p:spPr>
          <a:xfrm>
            <a:off x="2976664" y="2448136"/>
            <a:ext cx="4988617" cy="408871"/>
          </a:xfrm>
          <a:prstGeom prst="rect">
            <a:avLst/>
          </a:prstGeom>
          <a:noFill/>
          <a:ln/>
        </p:spPr>
        <p:txBody>
          <a:bodyPr wrap="square" lIns="0" tIns="0" rIns="0" bIns="0" rtlCol="0" anchor="ctr"/>
          <a:lstStyle/>
          <a:p>
            <a:pPr>
              <a:lnSpc>
                <a:spcPct val="130000"/>
              </a:lnSpc>
            </a:pPr>
            <a:r>
              <a:rPr lang="en-US" sz="1200" dirty="0"/>
              <a:t>Costs of transportation, lodging, and food for training, professional conferences, or research.</a:t>
            </a:r>
          </a:p>
        </p:txBody>
      </p:sp>
      <p:sp>
        <p:nvSpPr>
          <p:cNvPr id="6" name="Shape 2">
            <a:extLst>
              <a:ext uri="{FF2B5EF4-FFF2-40B4-BE49-F238E27FC236}">
                <a16:creationId xmlns:a16="http://schemas.microsoft.com/office/drawing/2014/main" id="{31A47306-4E84-BCA2-C819-677DB62EEC92}"/>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4E83C6C1-B0D3-C585-8E8B-C2F775D3601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F21D2CDA-C68A-BBC4-B7F2-15AB47CF8085}"/>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1894561"/>
            <a:ext cx="1243841" cy="1273018"/>
          </a:xfrm>
          <a:prstGeom prst="rect">
            <a:avLst/>
          </a:prstGeom>
        </p:spPr>
      </p:pic>
    </p:spTree>
    <p:extLst>
      <p:ext uri="{BB962C8B-B14F-4D97-AF65-F5344CB8AC3E}">
        <p14:creationId xmlns:p14="http://schemas.microsoft.com/office/powerpoint/2010/main" val="135827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30E6-73A4-308A-D9A4-FC15AB3514E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FFFA0F6-C37E-E4F0-EDE6-096A217574AF}"/>
              </a:ext>
            </a:extLst>
          </p:cNvPr>
          <p:cNvSpPr>
            <a:spLocks noGrp="1"/>
          </p:cNvSpPr>
          <p:nvPr>
            <p:ph type="title" idx="4294967295"/>
          </p:nvPr>
        </p:nvSpPr>
        <p:spPr>
          <a:xfrm>
            <a:off x="2976664" y="201453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Artists fees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18EBCB97-93A6-180A-7FCF-739B6E60A3DD}"/>
              </a:ext>
            </a:extLst>
          </p:cNvPr>
          <p:cNvSpPr/>
          <p:nvPr/>
        </p:nvSpPr>
        <p:spPr>
          <a:xfrm>
            <a:off x="2976664" y="2578490"/>
            <a:ext cx="4988617" cy="130352"/>
          </a:xfrm>
          <a:prstGeom prst="rect">
            <a:avLst/>
          </a:prstGeom>
          <a:noFill/>
          <a:ln/>
        </p:spPr>
        <p:txBody>
          <a:bodyPr wrap="square" lIns="0" tIns="0" rIns="0" bIns="0" rtlCol="0" anchor="ctr"/>
          <a:lstStyle/>
          <a:p>
            <a:pPr>
              <a:lnSpc>
                <a:spcPct val="130000"/>
              </a:lnSpc>
            </a:pPr>
            <a:r>
              <a:rPr lang="en-US" sz="1200" dirty="0"/>
              <a:t>Up to </a:t>
            </a:r>
            <a:r>
              <a:rPr lang="en-US" sz="1200" b="1" dirty="0"/>
              <a:t>50% of grant amount </a:t>
            </a:r>
            <a:r>
              <a:rPr lang="en-US" sz="1200" dirty="0"/>
              <a:t>may be used towards artist fees!</a:t>
            </a:r>
          </a:p>
        </p:txBody>
      </p:sp>
      <p:sp>
        <p:nvSpPr>
          <p:cNvPr id="6" name="Shape 2">
            <a:extLst>
              <a:ext uri="{FF2B5EF4-FFF2-40B4-BE49-F238E27FC236}">
                <a16:creationId xmlns:a16="http://schemas.microsoft.com/office/drawing/2014/main" id="{683A6234-28BE-8B5C-C1C2-896FA3E9E33D}"/>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7617F42E-629F-188D-7F37-224EE5D903E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2" name="Picture 1" descr="Checkmark in a circle">
            <a:extLst>
              <a:ext uri="{FF2B5EF4-FFF2-40B4-BE49-F238E27FC236}">
                <a16:creationId xmlns:a16="http://schemas.microsoft.com/office/drawing/2014/main" id="{0D0525F4-E5C8-1CEF-0E84-55435C273707}"/>
              </a:ext>
            </a:extLst>
          </p:cNvPr>
          <p:cNvPicPr>
            <a:picLocks noChangeAspect="1"/>
          </p:cNvPicPr>
          <p:nvPr/>
        </p:nvPicPr>
        <p:blipFill rotWithShape="1">
          <a:blip r:embed="rId4">
            <a:extLst>
              <a:ext uri="{28A0092B-C50C-407E-A947-70E740481C1C}">
                <a14:useLocalDpi xmlns:a14="http://schemas.microsoft.com/office/drawing/2010/main" val="0"/>
              </a:ext>
            </a:extLst>
          </a:blip>
          <a:srcRect l="38355" t="29074" r="38541" b="28889"/>
          <a:stretch/>
        </p:blipFill>
        <p:spPr>
          <a:xfrm>
            <a:off x="1178346" y="2024914"/>
            <a:ext cx="1243841" cy="1273018"/>
          </a:xfrm>
          <a:prstGeom prst="rect">
            <a:avLst/>
          </a:prstGeom>
        </p:spPr>
      </p:pic>
    </p:spTree>
    <p:extLst>
      <p:ext uri="{BB962C8B-B14F-4D97-AF65-F5344CB8AC3E}">
        <p14:creationId xmlns:p14="http://schemas.microsoft.com/office/powerpoint/2010/main" val="110046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76B9F-4504-2F09-EBAB-2292BB495D7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D21A4E7F-F9B0-200D-4121-D8CE4511B618}"/>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What the grant will NOT fund</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57AD3138-80CA-E7F2-6197-3E3E20416BFB}"/>
              </a:ext>
            </a:extLst>
          </p:cNvPr>
          <p:cNvSpPr/>
          <p:nvPr/>
        </p:nvSpPr>
        <p:spPr>
          <a:xfrm>
            <a:off x="2976664" y="2295418"/>
            <a:ext cx="4988617" cy="1391365"/>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Scholarships for undergraduate- or graduate-level education</a:t>
            </a:r>
          </a:p>
          <a:p>
            <a:pPr marL="171450" indent="-171450">
              <a:lnSpc>
                <a:spcPct val="130000"/>
              </a:lnSpc>
              <a:buFont typeface="Arial" panose="020B0604020202020204" pitchFamily="34" charset="0"/>
              <a:buChar char="•"/>
            </a:pPr>
            <a:r>
              <a:rPr lang="en-US" sz="1200" dirty="0"/>
              <a:t>Projects that support or oppose a particular candidate for public office</a:t>
            </a:r>
          </a:p>
          <a:p>
            <a:pPr marL="171450" indent="-171450">
              <a:lnSpc>
                <a:spcPct val="130000"/>
              </a:lnSpc>
              <a:buFont typeface="Arial" panose="020B0604020202020204" pitchFamily="34" charset="0"/>
              <a:buChar char="•"/>
            </a:pPr>
            <a:r>
              <a:rPr lang="en-US" sz="1200" dirty="0"/>
              <a:t>Projects that are exclusive to members of a particular religious faith group</a:t>
            </a:r>
          </a:p>
          <a:p>
            <a:pPr marL="171450" indent="-171450">
              <a:lnSpc>
                <a:spcPct val="130000"/>
              </a:lnSpc>
              <a:buFont typeface="Arial" panose="020B0604020202020204" pitchFamily="34" charset="0"/>
              <a:buChar char="•"/>
            </a:pPr>
            <a:r>
              <a:rPr lang="en-US" sz="1200" dirty="0"/>
              <a:t>Non-profit initiatives</a:t>
            </a:r>
          </a:p>
          <a:p>
            <a:pPr marL="171450" indent="-171450">
              <a:lnSpc>
                <a:spcPct val="130000"/>
              </a:lnSpc>
              <a:buFont typeface="Arial" panose="020B0604020202020204" pitchFamily="34" charset="0"/>
              <a:buChar char="•"/>
            </a:pPr>
            <a:r>
              <a:rPr lang="en-US" sz="1200" dirty="0"/>
              <a:t>Projects that do not have a direct effect on the applicant’s growth as an artist </a:t>
            </a:r>
          </a:p>
          <a:p>
            <a:pPr marL="171450" indent="-171450">
              <a:lnSpc>
                <a:spcPct val="130000"/>
              </a:lnSpc>
              <a:buFont typeface="Arial" panose="020B0604020202020204" pitchFamily="34" charset="0"/>
              <a:buChar char="•"/>
            </a:pPr>
            <a:endParaRPr lang="en-US" sz="1200" dirty="0"/>
          </a:p>
        </p:txBody>
      </p:sp>
      <p:sp>
        <p:nvSpPr>
          <p:cNvPr id="6" name="Shape 2">
            <a:extLst>
              <a:ext uri="{FF2B5EF4-FFF2-40B4-BE49-F238E27FC236}">
                <a16:creationId xmlns:a16="http://schemas.microsoft.com/office/drawing/2014/main" id="{394CE2BD-4E1B-2ACC-BD5C-4F1B491F87F2}"/>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descr="North Carolina Arts Council and DNCR logos">
            <a:extLst>
              <a:ext uri="{FF2B5EF4-FFF2-40B4-BE49-F238E27FC236}">
                <a16:creationId xmlns:a16="http://schemas.microsoft.com/office/drawing/2014/main" id="{7B97012E-8AA1-C32A-629E-6465A2002B7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8" name="Picture 7" descr="A red circle icon with a large X in it">
            <a:extLst>
              <a:ext uri="{FF2B5EF4-FFF2-40B4-BE49-F238E27FC236}">
                <a16:creationId xmlns:a16="http://schemas.microsoft.com/office/drawing/2014/main" id="{5A5C00B6-A203-4FFF-D8B2-CE8AA5DFA15F}"/>
              </a:ext>
            </a:extLst>
          </p:cNvPr>
          <p:cNvPicPr>
            <a:picLocks noChangeAspect="1"/>
          </p:cNvPicPr>
          <p:nvPr/>
        </p:nvPicPr>
        <p:blipFill rotWithShape="1">
          <a:blip r:embed="rId4">
            <a:extLst>
              <a:ext uri="{28A0092B-C50C-407E-A947-70E740481C1C}">
                <a14:useLocalDpi xmlns:a14="http://schemas.microsoft.com/office/drawing/2010/main" val="0"/>
              </a:ext>
            </a:extLst>
          </a:blip>
          <a:srcRect l="-1269" t="-2197" r="-997" b="-2469"/>
          <a:stretch/>
        </p:blipFill>
        <p:spPr>
          <a:xfrm>
            <a:off x="1178347" y="1731467"/>
            <a:ext cx="1243841" cy="1273018"/>
          </a:xfrm>
          <a:prstGeom prst="rect">
            <a:avLst/>
          </a:prstGeom>
        </p:spPr>
      </p:pic>
    </p:spTree>
    <p:extLst>
      <p:ext uri="{BB962C8B-B14F-4D97-AF65-F5344CB8AC3E}">
        <p14:creationId xmlns:p14="http://schemas.microsoft.com/office/powerpoint/2010/main" val="1619564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E78F-D1BA-2792-1783-F09D31958875}"/>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AEE45DD9-E8C1-8731-8102-F01EA23BEDEC}"/>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Evaluation criteria</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C99AAD21-8A45-4EF1-33D4-0C4A0994AD75}"/>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74ECAA37-83A6-4E03-FC78-1ED2E9499044}"/>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45EEE0A-BB31-E70D-6A7A-C1EA94C25B09}"/>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10E4622-6DED-44AF-1654-61B04859BF31}"/>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0705820-6EA1-3A90-5589-7DA8EFC4F9AA}"/>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ADF106-A424-17E1-D376-F1F541D1906A}"/>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B875A71-CDF9-8B49-934D-A648FD906F2F}"/>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6AB691C-2F25-CA88-9DF7-CAABDE043DBC}"/>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3D9609FC-637B-34D6-C08F-6D5FEA2BBDCF}"/>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9668D3F-EFDF-C01F-FA79-8F4A3E276C71}"/>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6E8EBCC-CB3C-5818-D41B-6C4408B0468A}"/>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A69AF5B-01E4-AE0F-14C1-C19442D44BE0}"/>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876B412-FD08-E75F-10A3-1B0A04B3ECE3}"/>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185D327-24C4-3B3C-BA39-9DFB59F497F9}"/>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53047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509C8-EB4C-8E0B-01EA-27096AEE94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B1F1FE-5ED8-172F-4554-73F08D321BF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99" t="-1384" r="-200" b="-1881"/>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277991BC-5F0E-FC6F-6076-243099909249}"/>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Artistic merit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A3D7CAD4-E4EE-E11C-DCA5-DC5A56C4A0F9}"/>
              </a:ext>
            </a:extLst>
          </p:cNvPr>
          <p:cNvSpPr/>
          <p:nvPr/>
        </p:nvSpPr>
        <p:spPr>
          <a:xfrm>
            <a:off x="2976664" y="2295418"/>
            <a:ext cx="4988617" cy="400617"/>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Demonstrated talent in an art form and overall excellence of the artist’s work</a:t>
            </a:r>
          </a:p>
          <a:p>
            <a:pPr marL="171450" indent="-171450">
              <a:lnSpc>
                <a:spcPct val="130000"/>
              </a:lnSpc>
              <a:buFont typeface="Arial" panose="020B0604020202020204" pitchFamily="34" charset="0"/>
              <a:buChar char="•"/>
            </a:pPr>
            <a:r>
              <a:rPr lang="en-US" sz="1200" dirty="0"/>
              <a:t>Clear commitment to a career as a practicing professional artist</a:t>
            </a:r>
          </a:p>
        </p:txBody>
      </p:sp>
      <p:sp>
        <p:nvSpPr>
          <p:cNvPr id="6" name="Shape 2">
            <a:extLst>
              <a:ext uri="{FF2B5EF4-FFF2-40B4-BE49-F238E27FC236}">
                <a16:creationId xmlns:a16="http://schemas.microsoft.com/office/drawing/2014/main" id="{FDF7F24F-5DC3-E93A-501F-B475D5032748}"/>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5C136A4-D8CC-26F4-7DA0-C8DB4C462E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3911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2B4F-EBA8-5084-6265-B77D9B40C28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70B1099-E823-7513-A858-D81740BAEF6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457" t="1" r="-301" b="-4146"/>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7162DF19-4A02-85BB-373B-8CF2727AC662}"/>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Project Merit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60A0C9A8-880E-781E-8823-FE62CC8DA102}"/>
              </a:ext>
            </a:extLst>
          </p:cNvPr>
          <p:cNvSpPr/>
          <p:nvPr/>
        </p:nvSpPr>
        <p:spPr>
          <a:xfrm>
            <a:off x="2976664" y="2295418"/>
            <a:ext cx="4988617" cy="400617"/>
          </a:xfrm>
          <a:prstGeom prst="rect">
            <a:avLst/>
          </a:prstGeom>
          <a:noFill/>
          <a:ln/>
        </p:spPr>
        <p:txBody>
          <a:bodyPr wrap="square" lIns="0" tIns="0" rIns="0" bIns="0" rtlCol="0" anchor="ctr"/>
          <a:lstStyle/>
          <a:p>
            <a:pPr marL="171450" indent="-171450">
              <a:lnSpc>
                <a:spcPct val="130000"/>
              </a:lnSpc>
              <a:buFont typeface="Arial" panose="020B0604020202020204" pitchFamily="34" charset="0"/>
              <a:buChar char="•"/>
            </a:pPr>
            <a:r>
              <a:rPr lang="en-US" sz="1200" dirty="0"/>
              <a:t>Benefit of the proposed project to the artist’s professional growth</a:t>
            </a:r>
          </a:p>
          <a:p>
            <a:pPr marL="171450" indent="-171450">
              <a:lnSpc>
                <a:spcPct val="130000"/>
              </a:lnSpc>
              <a:buFont typeface="Arial" panose="020B0604020202020204" pitchFamily="34" charset="0"/>
              <a:buChar char="•"/>
            </a:pPr>
            <a:r>
              <a:rPr lang="en-US" sz="1200" dirty="0"/>
              <a:t>Feasibility of the proposed project</a:t>
            </a:r>
          </a:p>
        </p:txBody>
      </p:sp>
      <p:sp>
        <p:nvSpPr>
          <p:cNvPr id="6" name="Shape 2">
            <a:extLst>
              <a:ext uri="{FF2B5EF4-FFF2-40B4-BE49-F238E27FC236}">
                <a16:creationId xmlns:a16="http://schemas.microsoft.com/office/drawing/2014/main" id="{DFBE9C93-98B5-76B5-5BEE-6650751AC8C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C77CC600-9DD9-4F85-A4F2-CC0B3643AC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488661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9">
    <p:bg>
      <p:bgPr>
        <a:solidFill>
          <a:schemeClr val="bg1"/>
        </a:solidFill>
        <a:effectLst/>
      </p:bgPr>
    </p:bg>
    <p:spTree>
      <p:nvGrpSpPr>
        <p:cNvPr id="1" name=""/>
        <p:cNvGrpSpPr/>
        <p:nvPr/>
      </p:nvGrpSpPr>
      <p:grpSpPr>
        <a:xfrm>
          <a:off x="0" y="0"/>
          <a:ext cx="0" cy="0"/>
          <a:chOff x="0" y="0"/>
          <a:chExt cx="0" cy="0"/>
        </a:xfrm>
      </p:grpSpPr>
      <p:pic>
        <p:nvPicPr>
          <p:cNvPr id="2" name="Picture Placeholder 5">
            <a:extLst>
              <a:ext uri="{FF2B5EF4-FFF2-40B4-BE49-F238E27FC236}">
                <a16:creationId xmlns:a16="http://schemas.microsoft.com/office/drawing/2014/main" id="{1C40BB1A-6104-AC61-8AF8-6CBF4046C6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529" r="4567"/>
          <a:stretch>
            <a:fillRect/>
          </a:stretch>
        </p:blipFill>
        <p:spPr>
          <a:xfrm>
            <a:off x="-1959" y="0"/>
            <a:ext cx="4555578" cy="5011454"/>
          </a:xfrm>
          <a:prstGeom prst="rect">
            <a:avLst/>
          </a:prstGeom>
          <a:noFill/>
        </p:spPr>
      </p:pic>
      <p:sp>
        <p:nvSpPr>
          <p:cNvPr id="3" name="Text 0"/>
          <p:cNvSpPr>
            <a:spLocks noGrp="1"/>
          </p:cNvSpPr>
          <p:nvPr>
            <p:ph type="title" idx="4294967295"/>
          </p:nvPr>
        </p:nvSpPr>
        <p:spPr>
          <a:xfrm>
            <a:off x="4859337" y="811352"/>
            <a:ext cx="3810000" cy="6396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North Carolina Arts Council’s </a:t>
            </a:r>
            <a:b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b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Artist Support Grant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2"/>
          <p:cNvSpPr/>
          <p:nvPr/>
        </p:nvSpPr>
        <p:spPr>
          <a:xfrm>
            <a:off x="4857124" y="3427012"/>
            <a:ext cx="3809926" cy="1240749"/>
          </a:xfrm>
          <a:prstGeom prst="rect">
            <a:avLst/>
          </a:prstGeom>
          <a:noFill/>
          <a:ln/>
        </p:spPr>
        <p:txBody>
          <a:bodyPr wrap="square" lIns="0" tIns="0" rIns="0" bIns="0" rtlCol="0" anchor="b"/>
          <a:lstStyle/>
          <a:p>
            <a:pPr algn="l">
              <a:lnSpc>
                <a:spcPts val="1920"/>
              </a:lnSpc>
            </a:pPr>
            <a:r>
              <a:rPr lang="en-US" sz="1200" kern="0" spc="-12" dirty="0">
                <a:solidFill>
                  <a:srgbClr val="006893"/>
                </a:solidFill>
                <a:latin typeface="Arial" panose="020B0604020202020204" pitchFamily="34" charset="0"/>
                <a:ea typeface="Lato" pitchFamily="34" charset="-122"/>
                <a:cs typeface="Arial" panose="020B0604020202020204" pitchFamily="34" charset="0"/>
              </a:rPr>
              <a:t>The Artist Support Grant provides direct support to individual artists for professional and artistic development, either to enhance their skills and abilities to create work, or to improve their business operations and capacity to bring the work to audiences. </a:t>
            </a:r>
          </a:p>
        </p:txBody>
      </p:sp>
      <p:sp>
        <p:nvSpPr>
          <p:cNvPr id="8" name="Shape 3">
            <a:extLs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7" name="Picture 6">
            <a:extLst>
              <a:ext uri="{FF2B5EF4-FFF2-40B4-BE49-F238E27FC236}">
                <a16:creationId xmlns:a16="http://schemas.microsoft.com/office/drawing/2014/main" id="{C8AA7559-A8D1-F775-7B6A-8842FBC1B5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BD93B-60D3-6758-7CB7-60CC48EF72D1}"/>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CC5AC617-E23B-AAEB-A81B-C38802153F4C}"/>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The application </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D836F394-3599-36D0-AE3D-188D557A6C8D}"/>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C2A3CA4C-8375-74D4-8497-CF2639FED221}"/>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6B4C005-9E11-FFBB-F650-4C8FF7ABFA21}"/>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92C8379-619A-E39C-0FE1-BB466D3CD5A8}"/>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E68C63-15ED-19FC-8192-D7C70661A0ED}"/>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F6E31D-4C2B-B20A-159C-51E67905F52A}"/>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C6FFE36-F709-1B2D-8756-6A072A885B5C}"/>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CD0695E2-D62A-EABE-39CB-8CFADAA12E35}"/>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C73742C7-736F-85A6-2E65-1ED5755F5E13}"/>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1CBBA93-7FAA-31F7-9DFE-4478257491DD}"/>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505B530-4712-C880-BAC8-A25D085CEF52}"/>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A048194-6013-AF99-730B-35A5613B05E5}"/>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CF13C6-7421-5820-1EC8-C1376F98185C}"/>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655B440-ECC2-C5BC-23EA-6B29667E8F1B}"/>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5268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836B3-91DE-BFEA-65A6-27A8D8D152B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89BEC038-538F-4A4C-0D42-E244FD4B215D}"/>
              </a:ext>
            </a:extLst>
          </p:cNvPr>
          <p:cNvSpPr>
            <a:spLocks noGrp="1"/>
          </p:cNvSpPr>
          <p:nvPr>
            <p:ph type="title" idx="4294967295"/>
          </p:nvPr>
        </p:nvSpPr>
        <p:spPr>
          <a:xfrm>
            <a:off x="1191481" y="1631637"/>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Project narrative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27EDA92E-AB19-D8EF-818C-A5A474E7CCCA}"/>
              </a:ext>
            </a:extLst>
          </p:cNvPr>
          <p:cNvSpPr/>
          <p:nvPr/>
        </p:nvSpPr>
        <p:spPr>
          <a:xfrm>
            <a:off x="1191853" y="2173105"/>
            <a:ext cx="6786563" cy="1559652"/>
          </a:xfrm>
          <a:prstGeom prst="rect">
            <a:avLst/>
          </a:prstGeom>
          <a:noFill/>
          <a:ln/>
        </p:spPr>
        <p:txBody>
          <a:bodyPr wrap="square" lIns="0" tIns="0" rIns="0" bIns="0" rtlCol="0" anchor="t"/>
          <a:lstStyle/>
          <a:p>
            <a:pPr>
              <a:lnSpc>
                <a:spcPct val="130000"/>
              </a:lnSpc>
            </a:pPr>
            <a:r>
              <a:rPr lang="en-US" sz="1200" dirty="0"/>
              <a:t>Your Project Narrative should explain your proposed project and how it will have an impact on your career as an artist. Include a detailed project description:</a:t>
            </a:r>
          </a:p>
          <a:p>
            <a:pPr>
              <a:lnSpc>
                <a:spcPct val="130000"/>
              </a:lnSpc>
            </a:pPr>
            <a:endParaRPr lang="en-US" sz="1200" dirty="0"/>
          </a:p>
          <a:p>
            <a:pPr marL="171450" indent="-171450">
              <a:lnSpc>
                <a:spcPct val="130000"/>
              </a:lnSpc>
              <a:buFont typeface="Arial" panose="020B0604020202020204" pitchFamily="34" charset="0"/>
              <a:buChar char="•"/>
            </a:pPr>
            <a:r>
              <a:rPr lang="en-US" sz="1200" dirty="0"/>
              <a:t>Describe your project and the proposed use of funds.</a:t>
            </a:r>
          </a:p>
          <a:p>
            <a:pPr marL="171450" indent="-171450">
              <a:lnSpc>
                <a:spcPct val="130000"/>
              </a:lnSpc>
              <a:buFont typeface="Arial" panose="020B0604020202020204" pitchFamily="34" charset="0"/>
              <a:buChar char="•"/>
            </a:pPr>
            <a:r>
              <a:rPr lang="en-US" sz="1200" dirty="0"/>
              <a:t>Explain what this project will enable you to do that you are unable to do now.</a:t>
            </a:r>
          </a:p>
          <a:p>
            <a:pPr marL="171450" indent="-171450">
              <a:lnSpc>
                <a:spcPct val="130000"/>
              </a:lnSpc>
              <a:buFont typeface="Arial" panose="020B0604020202020204" pitchFamily="34" charset="0"/>
              <a:buChar char="•"/>
            </a:pPr>
            <a:r>
              <a:rPr lang="en-US" sz="1200" dirty="0"/>
              <a:t>Summarize how this project will advance your career or development as an artist.</a:t>
            </a:r>
          </a:p>
          <a:p>
            <a:pPr>
              <a:lnSpc>
                <a:spcPct val="130000"/>
              </a:lnSpc>
            </a:pPr>
            <a:endParaRPr lang="en-US" sz="1200" dirty="0"/>
          </a:p>
        </p:txBody>
      </p:sp>
      <p:sp>
        <p:nvSpPr>
          <p:cNvPr id="6" name="Shape 2">
            <a:extLst>
              <a:ext uri="{FF2B5EF4-FFF2-40B4-BE49-F238E27FC236}">
                <a16:creationId xmlns:a16="http://schemas.microsoft.com/office/drawing/2014/main" id="{0002DF3F-829D-D3FF-5DF0-55FCEB324C91}"/>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4630B500-A53A-C087-1051-59EE56A49F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46028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A169-C0B6-9515-E27A-460DBE5F438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3B773D8-B7E8-AB4F-4304-E7833E19A887}"/>
              </a:ext>
            </a:extLst>
          </p:cNvPr>
          <p:cNvSpPr>
            <a:spLocks noGrp="1"/>
          </p:cNvSpPr>
          <p:nvPr>
            <p:ph type="title" idx="4294967295"/>
          </p:nvPr>
        </p:nvSpPr>
        <p:spPr>
          <a:xfrm>
            <a:off x="1191481" y="1631637"/>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Your proposal </a:t>
            </a:r>
            <a:r>
              <a:rPr kumimoji="0" lang="en-US" sz="18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is</a:t>
            </a: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 competitive. Make sure it is:</a:t>
            </a:r>
          </a:p>
        </p:txBody>
      </p:sp>
      <p:sp>
        <p:nvSpPr>
          <p:cNvPr id="4" name="Text 1">
            <a:extLst>
              <a:ext uri="{FF2B5EF4-FFF2-40B4-BE49-F238E27FC236}">
                <a16:creationId xmlns:a16="http://schemas.microsoft.com/office/drawing/2014/main" id="{17AD6153-1BCA-E98E-B399-265C5E35F256}"/>
              </a:ext>
            </a:extLst>
          </p:cNvPr>
          <p:cNvSpPr/>
          <p:nvPr/>
        </p:nvSpPr>
        <p:spPr>
          <a:xfrm>
            <a:off x="1191853" y="2173105"/>
            <a:ext cx="6786563" cy="1559652"/>
          </a:xfrm>
          <a:prstGeom prst="rect">
            <a:avLst/>
          </a:prstGeom>
          <a:noFill/>
          <a:ln/>
        </p:spPr>
        <p:txBody>
          <a:bodyPr wrap="square" lIns="0" tIns="0" rIns="0" bIns="0" rtlCol="0" anchor="t"/>
          <a:lstStyle/>
          <a:p>
            <a:pPr>
              <a:lnSpc>
                <a:spcPct val="130000"/>
              </a:lnSpc>
            </a:pPr>
            <a:r>
              <a:rPr lang="en-US" sz="1200" b="1" dirty="0"/>
              <a:t>Feasible</a:t>
            </a:r>
          </a:p>
          <a:p>
            <a:pPr>
              <a:lnSpc>
                <a:spcPct val="130000"/>
              </a:lnSpc>
            </a:pPr>
            <a:r>
              <a:rPr lang="en-US" sz="1200" dirty="0"/>
              <a:t>Don’t propose a project that seems beyond your capacity either in terms of cost, access, or other factors. </a:t>
            </a:r>
          </a:p>
          <a:p>
            <a:pPr>
              <a:lnSpc>
                <a:spcPct val="130000"/>
              </a:lnSpc>
            </a:pPr>
            <a:endParaRPr lang="en-US" sz="1200" dirty="0"/>
          </a:p>
          <a:p>
            <a:pPr>
              <a:lnSpc>
                <a:spcPct val="130000"/>
              </a:lnSpc>
            </a:pPr>
            <a:r>
              <a:rPr lang="en-US" sz="1200" b="1" dirty="0"/>
              <a:t>A logical step for you </a:t>
            </a:r>
          </a:p>
          <a:p>
            <a:pPr>
              <a:lnSpc>
                <a:spcPct val="130000"/>
              </a:lnSpc>
            </a:pPr>
            <a:r>
              <a:rPr lang="en-US" sz="1200" dirty="0"/>
              <a:t>It should make sense why the workshop tuition, studio equipment, etc. Is relevant and helpful to you at this point in your career. </a:t>
            </a:r>
          </a:p>
        </p:txBody>
      </p:sp>
      <p:sp>
        <p:nvSpPr>
          <p:cNvPr id="6" name="Shape 2">
            <a:extLst>
              <a:ext uri="{FF2B5EF4-FFF2-40B4-BE49-F238E27FC236}">
                <a16:creationId xmlns:a16="http://schemas.microsoft.com/office/drawing/2014/main" id="{DCAE803F-9141-92C7-EB54-7D40B5B3C6B0}"/>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9D8AB304-ECA2-D1AF-BAF5-72452E7121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556338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319F0-6830-BAE5-0CEA-34BCAC3E5A55}"/>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9800778-DA33-5564-7F6A-9DD0A12C4B95}"/>
              </a:ext>
            </a:extLst>
          </p:cNvPr>
          <p:cNvSpPr>
            <a:spLocks noGrp="1"/>
          </p:cNvSpPr>
          <p:nvPr>
            <p:ph type="title" idx="4294967295"/>
          </p:nvPr>
        </p:nvSpPr>
        <p:spPr>
          <a:xfrm>
            <a:off x="1191481" y="1356064"/>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Project narrative: Additional tips</a:t>
            </a:r>
          </a:p>
        </p:txBody>
      </p:sp>
      <p:sp>
        <p:nvSpPr>
          <p:cNvPr id="4" name="Text 1">
            <a:extLst>
              <a:ext uri="{FF2B5EF4-FFF2-40B4-BE49-F238E27FC236}">
                <a16:creationId xmlns:a16="http://schemas.microsoft.com/office/drawing/2014/main" id="{6AA26EE0-0315-BC2F-7D0B-E73312115231}"/>
              </a:ext>
            </a:extLst>
          </p:cNvPr>
          <p:cNvSpPr/>
          <p:nvPr/>
        </p:nvSpPr>
        <p:spPr>
          <a:xfrm>
            <a:off x="1191853" y="1897532"/>
            <a:ext cx="6786563" cy="2248584"/>
          </a:xfrm>
          <a:prstGeom prst="rect">
            <a:avLst/>
          </a:prstGeom>
          <a:noFill/>
          <a:ln/>
        </p:spPr>
        <p:txBody>
          <a:bodyPr wrap="square" lIns="0" tIns="0" rIns="0" bIns="0" rtlCol="0" anchor="t"/>
          <a:lstStyle/>
          <a:p>
            <a:pPr>
              <a:lnSpc>
                <a:spcPct val="130000"/>
              </a:lnSpc>
            </a:pPr>
            <a:r>
              <a:rPr lang="en-US" sz="1200" b="1" dirty="0"/>
              <a:t>Use simple, declarative sentences, active voice—and get to the point. Observe the space or page limits.</a:t>
            </a:r>
            <a:br>
              <a:rPr lang="en-US" sz="1200" dirty="0"/>
            </a:br>
            <a:r>
              <a:rPr lang="en-US" sz="1200" dirty="0"/>
              <a:t> Say what you need to say as efficiently as possible.</a:t>
            </a:r>
          </a:p>
          <a:p>
            <a:pPr>
              <a:lnSpc>
                <a:spcPct val="130000"/>
              </a:lnSpc>
            </a:pPr>
            <a:endParaRPr lang="en-US" sz="1200" dirty="0"/>
          </a:p>
          <a:p>
            <a:pPr>
              <a:lnSpc>
                <a:spcPct val="130000"/>
              </a:lnSpc>
            </a:pPr>
            <a:r>
              <a:rPr lang="en-US" sz="1200" b="1" dirty="0"/>
              <a:t>The narrative is not an artist statement. </a:t>
            </a:r>
            <a:br>
              <a:rPr lang="en-US" sz="1200" dirty="0"/>
            </a:br>
            <a:r>
              <a:rPr lang="en-US" sz="1200" dirty="0"/>
              <a:t>Keep your answers focused on the practical needs and outcomes of your project.</a:t>
            </a:r>
          </a:p>
          <a:p>
            <a:pPr>
              <a:lnSpc>
                <a:spcPct val="130000"/>
              </a:lnSpc>
            </a:pPr>
            <a:endParaRPr lang="en-US" sz="1200" dirty="0"/>
          </a:p>
          <a:p>
            <a:pPr>
              <a:lnSpc>
                <a:spcPct val="130000"/>
              </a:lnSpc>
            </a:pPr>
            <a:r>
              <a:rPr lang="en-US" sz="1200" b="1" dirty="0"/>
              <a:t>Who, what, when, where, why and how. </a:t>
            </a:r>
          </a:p>
          <a:p>
            <a:pPr>
              <a:lnSpc>
                <a:spcPct val="130000"/>
              </a:lnSpc>
            </a:pPr>
            <a:r>
              <a:rPr lang="en-US" sz="1200" dirty="0"/>
              <a:t>If you find, after you’ve answered the application queries, that you haven’t addressed one or more of the questions above, you might want to revisit your responses.</a:t>
            </a:r>
          </a:p>
        </p:txBody>
      </p:sp>
      <p:sp>
        <p:nvSpPr>
          <p:cNvPr id="6" name="Shape 2">
            <a:extLst>
              <a:ext uri="{FF2B5EF4-FFF2-40B4-BE49-F238E27FC236}">
                <a16:creationId xmlns:a16="http://schemas.microsoft.com/office/drawing/2014/main" id="{F660E560-E7FB-48AA-0E25-A9FCEE2B9B1B}"/>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574949C5-055D-36EE-E2F3-61A26BB2BA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357933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24D5E-2D0A-B2FE-88C4-37522B678FA6}"/>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013E4552-3BAB-58EE-CA27-2C334088A434}"/>
              </a:ext>
            </a:extLst>
          </p:cNvPr>
          <p:cNvSpPr>
            <a:spLocks noGrp="1"/>
          </p:cNvSpPr>
          <p:nvPr>
            <p:ph type="title" idx="4294967295"/>
          </p:nvPr>
        </p:nvSpPr>
        <p:spPr>
          <a:xfrm>
            <a:off x="1191481" y="1155648"/>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Budget/Expenses</a:t>
            </a:r>
          </a:p>
        </p:txBody>
      </p:sp>
      <p:pic>
        <p:nvPicPr>
          <p:cNvPr id="2" name="Content Placeholder 3" descr="Expenses page in the OPAl grant portal">
            <a:extLst>
              <a:ext uri="{FF2B5EF4-FFF2-40B4-BE49-F238E27FC236}">
                <a16:creationId xmlns:a16="http://schemas.microsoft.com/office/drawing/2014/main" id="{832C8486-F1B5-82DA-9929-8D2FCDCE989F}"/>
              </a:ext>
            </a:extLst>
          </p:cNvPr>
          <p:cNvPicPr>
            <a:picLocks noChangeAspect="1"/>
          </p:cNvPicPr>
          <p:nvPr/>
        </p:nvPicPr>
        <p:blipFill rotWithShape="1">
          <a:blip r:embed="rId3">
            <a:extLst>
              <a:ext uri="{28A0092B-C50C-407E-A947-70E740481C1C}">
                <a14:useLocalDpi xmlns:a14="http://schemas.microsoft.com/office/drawing/2010/main" val="0"/>
              </a:ext>
            </a:extLst>
          </a:blip>
          <a:srcRect l="28479" t="47461" r="28789" b="24753"/>
          <a:stretch>
            <a:fillRect/>
          </a:stretch>
        </p:blipFill>
        <p:spPr>
          <a:xfrm>
            <a:off x="637783" y="1640910"/>
            <a:ext cx="7804760" cy="2854735"/>
          </a:xfrm>
          <a:prstGeom prst="rect">
            <a:avLst/>
          </a:prstGeom>
        </p:spPr>
      </p:pic>
      <p:sp>
        <p:nvSpPr>
          <p:cNvPr id="6" name="Shape 2">
            <a:extLst>
              <a:ext uri="{FF2B5EF4-FFF2-40B4-BE49-F238E27FC236}">
                <a16:creationId xmlns:a16="http://schemas.microsoft.com/office/drawing/2014/main" id="{E7AC9979-6E80-6165-26A6-3ADDEDA5714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5C7CB385-A11B-646B-8AE1-19088FB889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2871690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D8BD-EB90-7C32-8E11-8D836FE6269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E9AA4CF2-7222-080B-AD07-0F82741F0C51}"/>
              </a:ext>
            </a:extLst>
          </p:cNvPr>
          <p:cNvSpPr>
            <a:spLocks noGrp="1"/>
          </p:cNvSpPr>
          <p:nvPr>
            <p:ph type="title" idx="4294967295"/>
          </p:nvPr>
        </p:nvSpPr>
        <p:spPr>
          <a:xfrm>
            <a:off x="1191481" y="1058667"/>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Budget/Expenses: Provide as much detail as possible</a:t>
            </a:r>
          </a:p>
        </p:txBody>
      </p:sp>
      <p:sp>
        <p:nvSpPr>
          <p:cNvPr id="13" name="Text 1">
            <a:extLst>
              <a:ext uri="{FF2B5EF4-FFF2-40B4-BE49-F238E27FC236}">
                <a16:creationId xmlns:a16="http://schemas.microsoft.com/office/drawing/2014/main" id="{8CC7DC10-E623-AF72-B429-5D6FA5BA0D03}"/>
              </a:ext>
            </a:extLst>
          </p:cNvPr>
          <p:cNvSpPr/>
          <p:nvPr/>
        </p:nvSpPr>
        <p:spPr>
          <a:xfrm>
            <a:off x="1219562" y="1578878"/>
            <a:ext cx="6786563" cy="263777"/>
          </a:xfrm>
          <a:prstGeom prst="rect">
            <a:avLst/>
          </a:prstGeom>
          <a:noFill/>
          <a:ln/>
        </p:spPr>
        <p:txBody>
          <a:bodyPr wrap="square" lIns="0" tIns="0" rIns="0" bIns="0" rtlCol="0" anchor="t"/>
          <a:lstStyle/>
          <a:p>
            <a:pPr>
              <a:lnSpc>
                <a:spcPct val="130000"/>
              </a:lnSpc>
            </a:pPr>
            <a:r>
              <a:rPr lang="en-US" sz="1600" b="1" dirty="0"/>
              <a:t>Example</a:t>
            </a:r>
            <a:endParaRPr lang="en-US" sz="1200" dirty="0"/>
          </a:p>
        </p:txBody>
      </p:sp>
      <p:sp>
        <p:nvSpPr>
          <p:cNvPr id="6" name="Shape 2">
            <a:extLst>
              <a:ext uri="{FF2B5EF4-FFF2-40B4-BE49-F238E27FC236}">
                <a16:creationId xmlns:a16="http://schemas.microsoft.com/office/drawing/2014/main" id="{89176DA4-67F3-B713-9A7D-FAD652063BE4}"/>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D2DF24C-71C3-773B-BDF5-CBE57F22FB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pic>
        <p:nvPicPr>
          <p:cNvPr id="10" name="Content Placeholder 3" descr="Provide details in your budget expenses, i.e. Mileage (200 miles  @ $0.535 per gallon)">
            <a:extLst>
              <a:ext uri="{FF2B5EF4-FFF2-40B4-BE49-F238E27FC236}">
                <a16:creationId xmlns:a16="http://schemas.microsoft.com/office/drawing/2014/main" id="{654375C3-DBDE-3F54-B10A-3CEA69AEE9B7}"/>
              </a:ext>
            </a:extLst>
          </p:cNvPr>
          <p:cNvPicPr>
            <a:picLocks noChangeAspect="1"/>
          </p:cNvPicPr>
          <p:nvPr/>
        </p:nvPicPr>
        <p:blipFill rotWithShape="1">
          <a:blip r:embed="rId4">
            <a:extLst>
              <a:ext uri="{28A0092B-C50C-407E-A947-70E740481C1C}">
                <a14:useLocalDpi xmlns:a14="http://schemas.microsoft.com/office/drawing/2010/main" val="0"/>
              </a:ext>
            </a:extLst>
          </a:blip>
          <a:srcRect l="28684" t="55751" r="44632" b="26280"/>
          <a:stretch>
            <a:fillRect/>
          </a:stretch>
        </p:blipFill>
        <p:spPr>
          <a:xfrm>
            <a:off x="1098914" y="1848457"/>
            <a:ext cx="6410249" cy="2428191"/>
          </a:xfrm>
          <a:prstGeom prst="rect">
            <a:avLst/>
          </a:prstGeom>
        </p:spPr>
      </p:pic>
      <p:sp>
        <p:nvSpPr>
          <p:cNvPr id="11" name="Text 1">
            <a:extLst>
              <a:ext uri="{FF2B5EF4-FFF2-40B4-BE49-F238E27FC236}">
                <a16:creationId xmlns:a16="http://schemas.microsoft.com/office/drawing/2014/main" id="{D044C784-AF6A-4E21-FFDC-92E7EB777BAB}"/>
              </a:ext>
            </a:extLst>
          </p:cNvPr>
          <p:cNvSpPr/>
          <p:nvPr/>
        </p:nvSpPr>
        <p:spPr>
          <a:xfrm>
            <a:off x="1297870" y="2272209"/>
            <a:ext cx="2041677" cy="233822"/>
          </a:xfrm>
          <a:prstGeom prst="rect">
            <a:avLst/>
          </a:prstGeom>
          <a:noFill/>
          <a:ln/>
        </p:spPr>
        <p:txBody>
          <a:bodyPr wrap="square" lIns="0" tIns="0" rIns="0" bIns="0" rtlCol="0" anchor="t"/>
          <a:lstStyle/>
          <a:p>
            <a:pPr>
              <a:lnSpc>
                <a:spcPct val="130000"/>
              </a:lnSpc>
            </a:pPr>
            <a:r>
              <a:rPr lang="en-US" sz="1200" dirty="0">
                <a:latin typeface="Fira Sans"/>
              </a:rPr>
              <a:t>Mileage (200 mi. @ .535)</a:t>
            </a:r>
            <a:endParaRPr lang="en-US" sz="1200" dirty="0"/>
          </a:p>
        </p:txBody>
      </p:sp>
      <p:sp>
        <p:nvSpPr>
          <p:cNvPr id="2" name="Text 1">
            <a:extLst>
              <a:ext uri="{FF2B5EF4-FFF2-40B4-BE49-F238E27FC236}">
                <a16:creationId xmlns:a16="http://schemas.microsoft.com/office/drawing/2014/main" id="{C0BE3C16-6259-7E5D-BE45-9212F6A971FD}"/>
              </a:ext>
            </a:extLst>
          </p:cNvPr>
          <p:cNvSpPr/>
          <p:nvPr/>
        </p:nvSpPr>
        <p:spPr>
          <a:xfrm>
            <a:off x="6490854" y="2272209"/>
            <a:ext cx="1051077" cy="233822"/>
          </a:xfrm>
          <a:prstGeom prst="rect">
            <a:avLst/>
          </a:prstGeom>
          <a:noFill/>
          <a:ln/>
        </p:spPr>
        <p:txBody>
          <a:bodyPr wrap="square" lIns="0" tIns="0" rIns="0" bIns="0" rtlCol="0" anchor="t"/>
          <a:lstStyle/>
          <a:p>
            <a:pPr>
              <a:lnSpc>
                <a:spcPct val="130000"/>
              </a:lnSpc>
            </a:pPr>
            <a:r>
              <a:rPr lang="en-US" sz="1200" dirty="0">
                <a:latin typeface="Fira Sans"/>
              </a:rPr>
              <a:t>$107</a:t>
            </a:r>
            <a:endParaRPr lang="en-US" sz="1200" dirty="0"/>
          </a:p>
        </p:txBody>
      </p:sp>
      <p:sp>
        <p:nvSpPr>
          <p:cNvPr id="4" name="Text 1">
            <a:extLst>
              <a:ext uri="{FF2B5EF4-FFF2-40B4-BE49-F238E27FC236}">
                <a16:creationId xmlns:a16="http://schemas.microsoft.com/office/drawing/2014/main" id="{9DBB8646-9B5B-1F42-EE8D-901A0ECB8B75}"/>
              </a:ext>
            </a:extLst>
          </p:cNvPr>
          <p:cNvSpPr/>
          <p:nvPr/>
        </p:nvSpPr>
        <p:spPr>
          <a:xfrm>
            <a:off x="1297870" y="2564822"/>
            <a:ext cx="2622966" cy="261505"/>
          </a:xfrm>
          <a:prstGeom prst="rect">
            <a:avLst/>
          </a:prstGeom>
          <a:noFill/>
          <a:ln/>
        </p:spPr>
        <p:txBody>
          <a:bodyPr wrap="square" lIns="0" tIns="0" rIns="0" bIns="0" rtlCol="0" anchor="t"/>
          <a:lstStyle/>
          <a:p>
            <a:pPr>
              <a:lnSpc>
                <a:spcPct val="130000"/>
              </a:lnSpc>
            </a:pPr>
            <a:r>
              <a:rPr lang="en-US" sz="1200" dirty="0">
                <a:latin typeface="Fira Sans"/>
              </a:rPr>
              <a:t>Lodging (4 nights @ $85)</a:t>
            </a:r>
            <a:endParaRPr lang="en-US" sz="1200" dirty="0"/>
          </a:p>
        </p:txBody>
      </p:sp>
      <p:sp>
        <p:nvSpPr>
          <p:cNvPr id="7" name="Text 1">
            <a:extLst>
              <a:ext uri="{FF2B5EF4-FFF2-40B4-BE49-F238E27FC236}">
                <a16:creationId xmlns:a16="http://schemas.microsoft.com/office/drawing/2014/main" id="{2B755592-E82E-DAB2-33A3-C470EBA5A43B}"/>
              </a:ext>
            </a:extLst>
          </p:cNvPr>
          <p:cNvSpPr/>
          <p:nvPr/>
        </p:nvSpPr>
        <p:spPr>
          <a:xfrm>
            <a:off x="6490854" y="2564823"/>
            <a:ext cx="1051077" cy="233822"/>
          </a:xfrm>
          <a:prstGeom prst="rect">
            <a:avLst/>
          </a:prstGeom>
          <a:noFill/>
          <a:ln/>
        </p:spPr>
        <p:txBody>
          <a:bodyPr wrap="square" lIns="0" tIns="0" rIns="0" bIns="0" rtlCol="0" anchor="t"/>
          <a:lstStyle/>
          <a:p>
            <a:pPr>
              <a:lnSpc>
                <a:spcPct val="130000"/>
              </a:lnSpc>
            </a:pPr>
            <a:r>
              <a:rPr lang="en-US" sz="1200" dirty="0">
                <a:latin typeface="Fira Sans"/>
              </a:rPr>
              <a:t>$340</a:t>
            </a:r>
            <a:endParaRPr lang="en-US" sz="1200" dirty="0"/>
          </a:p>
        </p:txBody>
      </p:sp>
      <p:sp>
        <p:nvSpPr>
          <p:cNvPr id="8" name="Text 1">
            <a:extLst>
              <a:ext uri="{FF2B5EF4-FFF2-40B4-BE49-F238E27FC236}">
                <a16:creationId xmlns:a16="http://schemas.microsoft.com/office/drawing/2014/main" id="{A343DA9F-7806-48DD-707A-BED7CF5AB35D}"/>
              </a:ext>
            </a:extLst>
          </p:cNvPr>
          <p:cNvSpPr/>
          <p:nvPr/>
        </p:nvSpPr>
        <p:spPr>
          <a:xfrm>
            <a:off x="1297870" y="2848843"/>
            <a:ext cx="2622966" cy="261505"/>
          </a:xfrm>
          <a:prstGeom prst="rect">
            <a:avLst/>
          </a:prstGeom>
          <a:noFill/>
          <a:ln/>
        </p:spPr>
        <p:txBody>
          <a:bodyPr wrap="square" lIns="0" tIns="0" rIns="0" bIns="0" rtlCol="0" anchor="t"/>
          <a:lstStyle/>
          <a:p>
            <a:pPr>
              <a:lnSpc>
                <a:spcPct val="130000"/>
              </a:lnSpc>
            </a:pPr>
            <a:r>
              <a:rPr lang="en-US" sz="1200" dirty="0">
                <a:latin typeface="Fira Sans"/>
              </a:rPr>
              <a:t>Meals (5 days @ $35)</a:t>
            </a:r>
            <a:endParaRPr lang="en-US" sz="1200" dirty="0"/>
          </a:p>
        </p:txBody>
      </p:sp>
      <p:sp>
        <p:nvSpPr>
          <p:cNvPr id="9" name="Text 1">
            <a:extLst>
              <a:ext uri="{FF2B5EF4-FFF2-40B4-BE49-F238E27FC236}">
                <a16:creationId xmlns:a16="http://schemas.microsoft.com/office/drawing/2014/main" id="{EE703C11-0B91-B8C8-2A94-FE604C799419}"/>
              </a:ext>
            </a:extLst>
          </p:cNvPr>
          <p:cNvSpPr/>
          <p:nvPr/>
        </p:nvSpPr>
        <p:spPr>
          <a:xfrm>
            <a:off x="6490854" y="2848844"/>
            <a:ext cx="1051077" cy="233822"/>
          </a:xfrm>
          <a:prstGeom prst="rect">
            <a:avLst/>
          </a:prstGeom>
          <a:noFill/>
          <a:ln/>
        </p:spPr>
        <p:txBody>
          <a:bodyPr wrap="square" lIns="0" tIns="0" rIns="0" bIns="0" rtlCol="0" anchor="t"/>
          <a:lstStyle/>
          <a:p>
            <a:pPr>
              <a:lnSpc>
                <a:spcPct val="130000"/>
              </a:lnSpc>
            </a:pPr>
            <a:r>
              <a:rPr lang="en-US" sz="1200" dirty="0">
                <a:latin typeface="Fira Sans"/>
              </a:rPr>
              <a:t>$175</a:t>
            </a:r>
            <a:endParaRPr lang="en-US" sz="1200" dirty="0"/>
          </a:p>
        </p:txBody>
      </p:sp>
      <p:sp>
        <p:nvSpPr>
          <p:cNvPr id="12" name="Text 1">
            <a:extLst>
              <a:ext uri="{FF2B5EF4-FFF2-40B4-BE49-F238E27FC236}">
                <a16:creationId xmlns:a16="http://schemas.microsoft.com/office/drawing/2014/main" id="{E837E657-D228-DE9F-43A0-BE211477B4B2}"/>
              </a:ext>
            </a:extLst>
          </p:cNvPr>
          <p:cNvSpPr/>
          <p:nvPr/>
        </p:nvSpPr>
        <p:spPr>
          <a:xfrm>
            <a:off x="6490854" y="3984913"/>
            <a:ext cx="1051077" cy="233822"/>
          </a:xfrm>
          <a:prstGeom prst="rect">
            <a:avLst/>
          </a:prstGeom>
          <a:noFill/>
          <a:ln/>
        </p:spPr>
        <p:txBody>
          <a:bodyPr wrap="square" lIns="0" tIns="0" rIns="0" bIns="0" rtlCol="0" anchor="t"/>
          <a:lstStyle/>
          <a:p>
            <a:pPr>
              <a:lnSpc>
                <a:spcPct val="130000"/>
              </a:lnSpc>
            </a:pPr>
            <a:r>
              <a:rPr lang="en-US" sz="1200" dirty="0">
                <a:latin typeface="Fira Sans"/>
              </a:rPr>
              <a:t>$622</a:t>
            </a:r>
            <a:endParaRPr lang="en-US" sz="1200" dirty="0"/>
          </a:p>
        </p:txBody>
      </p:sp>
    </p:spTree>
    <p:extLst>
      <p:ext uri="{BB962C8B-B14F-4D97-AF65-F5344CB8AC3E}">
        <p14:creationId xmlns:p14="http://schemas.microsoft.com/office/powerpoint/2010/main" val="351147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1C204-9DAA-51C4-A48D-CE94D6872FF7}"/>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8D34C392-04BF-FA0A-D26D-E527FB3B5D09}"/>
              </a:ext>
            </a:extLst>
          </p:cNvPr>
          <p:cNvSpPr>
            <a:spLocks noGrp="1"/>
          </p:cNvSpPr>
          <p:nvPr>
            <p:ph type="title" idx="4294967295"/>
          </p:nvPr>
        </p:nvSpPr>
        <p:spPr>
          <a:xfrm>
            <a:off x="1191481" y="1757846"/>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Budget/Expenses: Provide supporting documentation</a:t>
            </a:r>
          </a:p>
        </p:txBody>
      </p:sp>
      <p:sp>
        <p:nvSpPr>
          <p:cNvPr id="4" name="Text 1">
            <a:extLst>
              <a:ext uri="{FF2B5EF4-FFF2-40B4-BE49-F238E27FC236}">
                <a16:creationId xmlns:a16="http://schemas.microsoft.com/office/drawing/2014/main" id="{D3196829-AE85-7E2C-0B0D-61DE0221A357}"/>
              </a:ext>
            </a:extLst>
          </p:cNvPr>
          <p:cNvSpPr/>
          <p:nvPr/>
        </p:nvSpPr>
        <p:spPr>
          <a:xfrm>
            <a:off x="1191853" y="2299314"/>
            <a:ext cx="6786563" cy="1302868"/>
          </a:xfrm>
          <a:prstGeom prst="rect">
            <a:avLst/>
          </a:prstGeom>
          <a:noFill/>
          <a:ln/>
        </p:spPr>
        <p:txBody>
          <a:bodyPr wrap="square" lIns="0" tIns="0" rIns="0" bIns="0" rtlCol="0" anchor="t"/>
          <a:lstStyle/>
          <a:p>
            <a:pPr marL="171450" indent="-171450">
              <a:lnSpc>
                <a:spcPct val="130000"/>
              </a:lnSpc>
              <a:buFont typeface="Arial" panose="020B0604020202020204" pitchFamily="34" charset="0"/>
              <a:buChar char="•"/>
            </a:pPr>
            <a:r>
              <a:rPr lang="en-US" sz="1200" dirty="0"/>
              <a:t>For most equipment, airfares, and materials, prices can be found online. For professional services, request an estimate. </a:t>
            </a:r>
          </a:p>
          <a:p>
            <a:pPr marL="171450" indent="-171450">
              <a:lnSpc>
                <a:spcPct val="130000"/>
              </a:lnSpc>
              <a:buFont typeface="Arial" panose="020B0604020202020204" pitchFamily="34" charset="0"/>
              <a:buChar char="•"/>
            </a:pPr>
            <a:r>
              <a:rPr lang="en-US" sz="1200" dirty="0"/>
              <a:t>Always provide documentation for class, workshop, or conference registration costs.</a:t>
            </a:r>
          </a:p>
          <a:p>
            <a:pPr marL="171450" indent="-171450">
              <a:lnSpc>
                <a:spcPct val="130000"/>
              </a:lnSpc>
              <a:buFont typeface="Arial" panose="020B0604020202020204" pitchFamily="34" charset="0"/>
              <a:buChar char="•"/>
            </a:pPr>
            <a:r>
              <a:rPr lang="en-US" sz="1200" dirty="0"/>
              <a:t>If studying with a specific teacher is part of your proposal, explain why it is important to your growth and provide documentation of the teacher’s credentials.  </a:t>
            </a:r>
          </a:p>
          <a:p>
            <a:pPr marL="171450" indent="-171450">
              <a:lnSpc>
                <a:spcPct val="130000"/>
              </a:lnSpc>
              <a:buFont typeface="Arial" panose="020B0604020202020204" pitchFamily="34" charset="0"/>
              <a:buChar char="•"/>
            </a:pPr>
            <a:endParaRPr lang="en-US" sz="1200" dirty="0"/>
          </a:p>
        </p:txBody>
      </p:sp>
      <p:sp>
        <p:nvSpPr>
          <p:cNvPr id="6" name="Shape 2">
            <a:extLst>
              <a:ext uri="{FF2B5EF4-FFF2-40B4-BE49-F238E27FC236}">
                <a16:creationId xmlns:a16="http://schemas.microsoft.com/office/drawing/2014/main" id="{4367F919-C86C-458F-F75A-69FB9B146944}"/>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81D83D11-B793-6992-3725-56082BC6A2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451863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B28B2-9FCF-EA23-B5CA-E06AB7C7AF5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C9333BB-76E6-0883-8188-AD70A4D18D0C}"/>
              </a:ext>
            </a:extLst>
          </p:cNvPr>
          <p:cNvSpPr>
            <a:spLocks noGrp="1"/>
          </p:cNvSpPr>
          <p:nvPr>
            <p:ph type="title" idx="4294967295"/>
          </p:nvPr>
        </p:nvSpPr>
        <p:spPr>
          <a:xfrm>
            <a:off x="1191481" y="1155648"/>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Budget</a:t>
            </a:r>
            <a:r>
              <a:rPr lang="en-US" sz="1800" kern="0" spc="-24" dirty="0">
                <a:solidFill>
                  <a:srgbClr val="006893"/>
                </a:solidFill>
                <a:latin typeface="Arial" panose="020B0604020202020204" pitchFamily="34" charset="0"/>
                <a:ea typeface="Space Grotesk" pitchFamily="34" charset="-122"/>
                <a:cs typeface="Arial" panose="020B0604020202020204" pitchFamily="34" charset="0"/>
              </a:rPr>
              <a:t>/</a:t>
            </a: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Income</a:t>
            </a:r>
          </a:p>
        </p:txBody>
      </p:sp>
      <p:pic>
        <p:nvPicPr>
          <p:cNvPr id="2" name="Content Placeholder 3" descr="the income section of your budget info in the OPAL portal">
            <a:extLst>
              <a:ext uri="{FF2B5EF4-FFF2-40B4-BE49-F238E27FC236}">
                <a16:creationId xmlns:a16="http://schemas.microsoft.com/office/drawing/2014/main" id="{14CAC044-A8CB-9D50-3769-8C2A96F477F9}"/>
              </a:ext>
            </a:extLst>
          </p:cNvPr>
          <p:cNvPicPr>
            <a:picLocks noChangeAspect="1"/>
          </p:cNvPicPr>
          <p:nvPr/>
        </p:nvPicPr>
        <p:blipFill rotWithShape="1">
          <a:blip r:embed="rId3"/>
          <a:srcRect t="10511" b="4011"/>
          <a:stretch>
            <a:fillRect/>
          </a:stretch>
        </p:blipFill>
        <p:spPr>
          <a:xfrm>
            <a:off x="637783" y="1648691"/>
            <a:ext cx="7804760" cy="2652990"/>
          </a:xfrm>
          <a:prstGeom prst="rect">
            <a:avLst/>
          </a:prstGeom>
        </p:spPr>
      </p:pic>
      <p:sp>
        <p:nvSpPr>
          <p:cNvPr id="6" name="Shape 2">
            <a:extLst>
              <a:ext uri="{FF2B5EF4-FFF2-40B4-BE49-F238E27FC236}">
                <a16:creationId xmlns:a16="http://schemas.microsoft.com/office/drawing/2014/main" id="{DA80E22D-E945-633F-2375-1E9C8F21B11D}"/>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BAC96477-1A9D-BA79-5638-23287F65D2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229020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138B3-1D8A-00E5-52CD-75E0F14DF1E5}"/>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D16F2354-335D-0B7E-0018-6065A434C3A3}"/>
              </a:ext>
            </a:extLst>
          </p:cNvPr>
          <p:cNvSpPr>
            <a:spLocks noGrp="1"/>
          </p:cNvSpPr>
          <p:nvPr>
            <p:ph type="title" idx="4294967295"/>
          </p:nvPr>
        </p:nvSpPr>
        <p:spPr>
          <a:xfrm>
            <a:off x="1191481" y="1993373"/>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Budget/Income: You are not required to spend your own money! </a:t>
            </a:r>
          </a:p>
        </p:txBody>
      </p:sp>
      <p:sp>
        <p:nvSpPr>
          <p:cNvPr id="4" name="Text 1">
            <a:extLst>
              <a:ext uri="{FF2B5EF4-FFF2-40B4-BE49-F238E27FC236}">
                <a16:creationId xmlns:a16="http://schemas.microsoft.com/office/drawing/2014/main" id="{C0E152C6-BA80-E679-AD69-561719ED497E}"/>
              </a:ext>
            </a:extLst>
          </p:cNvPr>
          <p:cNvSpPr/>
          <p:nvPr/>
        </p:nvSpPr>
        <p:spPr>
          <a:xfrm>
            <a:off x="1191853" y="2534841"/>
            <a:ext cx="6786563" cy="873377"/>
          </a:xfrm>
          <a:prstGeom prst="rect">
            <a:avLst/>
          </a:prstGeom>
          <a:noFill/>
          <a:ln/>
        </p:spPr>
        <p:txBody>
          <a:bodyPr wrap="square" lIns="0" tIns="0" rIns="0" bIns="0" rtlCol="0" anchor="t"/>
          <a:lstStyle/>
          <a:p>
            <a:pPr marL="171450" indent="-171450">
              <a:lnSpc>
                <a:spcPct val="130000"/>
              </a:lnSpc>
              <a:buFont typeface="Arial" panose="020B0604020202020204" pitchFamily="34" charset="0"/>
              <a:buChar char="•"/>
            </a:pPr>
            <a:r>
              <a:rPr lang="en-US" sz="1200" dirty="0"/>
              <a:t>A match is </a:t>
            </a:r>
            <a:r>
              <a:rPr lang="en-US" sz="1200" b="1" dirty="0"/>
              <a:t>NOT</a:t>
            </a:r>
            <a:r>
              <a:rPr lang="en-US" sz="1200" dirty="0"/>
              <a:t> required</a:t>
            </a:r>
          </a:p>
          <a:p>
            <a:pPr marL="171450" indent="-171450">
              <a:lnSpc>
                <a:spcPct val="130000"/>
              </a:lnSpc>
              <a:buFont typeface="Arial" panose="020B0604020202020204" pitchFamily="34" charset="0"/>
              <a:buChar char="•"/>
            </a:pPr>
            <a:r>
              <a:rPr lang="en-US" sz="1200" dirty="0"/>
              <a:t>But, if you have other other sources of income that will contribute to the budget for the project, include that in the budget sheet.   </a:t>
            </a:r>
          </a:p>
          <a:p>
            <a:pPr marL="171450" indent="-171450">
              <a:lnSpc>
                <a:spcPct val="130000"/>
              </a:lnSpc>
              <a:buFont typeface="Arial" panose="020B0604020202020204" pitchFamily="34" charset="0"/>
              <a:buChar char="•"/>
            </a:pPr>
            <a:endParaRPr lang="en-US" sz="1200" dirty="0"/>
          </a:p>
        </p:txBody>
      </p:sp>
      <p:sp>
        <p:nvSpPr>
          <p:cNvPr id="6" name="Shape 2">
            <a:extLst>
              <a:ext uri="{FF2B5EF4-FFF2-40B4-BE49-F238E27FC236}">
                <a16:creationId xmlns:a16="http://schemas.microsoft.com/office/drawing/2014/main" id="{B7ED01DC-A9AE-1C64-9459-C7B41F27E54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E0BFD059-BB59-0D80-8BF2-9C5B128C54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101421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01CCC-D029-D33A-DEFA-9805310241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E7F25D-0D31-95A4-5743-84480A7F8A8E}"/>
              </a:ext>
              <a:ext uri="{C183D7F6-B498-43B3-948B-1728B52AA6E4}">
                <adec:decorative xmlns:adec="http://schemas.microsoft.com/office/drawing/2017/decorative" val="1"/>
              </a:ext>
            </a:extLst>
          </p:cNvPr>
          <p:cNvPicPr>
            <a:picLocks noChangeAspect="1"/>
          </p:cNvPicPr>
          <p:nvPr/>
        </p:nvPicPr>
        <p:blipFill rotWithShape="1">
          <a:blip r:embed="rId3"/>
          <a:srcRect l="338" r="338"/>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844FEA18-D8F0-BA93-58F0-E18895C5E309}"/>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Work sample descriptions and labeling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101C9333-3538-2BA0-1337-7B2456A715D3}"/>
              </a:ext>
            </a:extLst>
          </p:cNvPr>
          <p:cNvSpPr/>
          <p:nvPr/>
        </p:nvSpPr>
        <p:spPr>
          <a:xfrm>
            <a:off x="2976664" y="2216728"/>
            <a:ext cx="4988617" cy="1399308"/>
          </a:xfrm>
          <a:prstGeom prst="rect">
            <a:avLst/>
          </a:prstGeom>
          <a:noFill/>
          <a:ln/>
        </p:spPr>
        <p:txBody>
          <a:bodyPr wrap="square" lIns="0" tIns="0" rIns="0" bIns="0" rtlCol="0" anchor="t"/>
          <a:lstStyle/>
          <a:p>
            <a:pPr marL="171450" indent="-171450">
              <a:lnSpc>
                <a:spcPct val="130000"/>
              </a:lnSpc>
              <a:buFont typeface="Arial" panose="020B0604020202020204" pitchFamily="34" charset="0"/>
              <a:buChar char="•"/>
            </a:pPr>
            <a:r>
              <a:rPr lang="en-US" sz="1200" dirty="0"/>
              <a:t>An inventory list of work samples should accompany the work samples you provide.</a:t>
            </a:r>
          </a:p>
          <a:p>
            <a:pPr marL="171450" indent="-171450">
              <a:lnSpc>
                <a:spcPct val="130000"/>
              </a:lnSpc>
              <a:buFont typeface="Arial" panose="020B0604020202020204" pitchFamily="34" charset="0"/>
              <a:buChar char="•"/>
            </a:pPr>
            <a:r>
              <a:rPr lang="en-US" sz="1200" dirty="0"/>
              <a:t>Work samples should be recent -three years or less. </a:t>
            </a:r>
            <a:br>
              <a:rPr lang="en-US" sz="1200" dirty="0"/>
            </a:br>
            <a:r>
              <a:rPr lang="en-US" sz="1200" dirty="0"/>
              <a:t>The basic information is specific to each discipline. This will be explained in further detail on the next slides.</a:t>
            </a:r>
          </a:p>
        </p:txBody>
      </p:sp>
      <p:sp>
        <p:nvSpPr>
          <p:cNvPr id="6" name="Shape 2">
            <a:extLst>
              <a:ext uri="{FF2B5EF4-FFF2-40B4-BE49-F238E27FC236}">
                <a16:creationId xmlns:a16="http://schemas.microsoft.com/office/drawing/2014/main" id="{5E8031ED-4E09-26A5-927C-50B8775DE429}"/>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9DD9B60E-50BC-1D38-F78E-97433016C1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595518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5">
    <p:bg>
      <p:bgPr>
        <a:solidFill>
          <a:schemeClr val="bg1"/>
        </a:solidFill>
        <a:effectLst/>
      </p:bgPr>
    </p:bg>
    <p:spTree>
      <p:nvGrpSpPr>
        <p:cNvPr id="1" name=""/>
        <p:cNvGrpSpPr/>
        <p:nvPr/>
      </p:nvGrpSpPr>
      <p:grpSpPr>
        <a:xfrm>
          <a:off x="0" y="0"/>
          <a:ext cx="0" cy="0"/>
          <a:chOff x="0" y="0"/>
          <a:chExt cx="0" cy="0"/>
        </a:xfrm>
      </p:grpSpPr>
      <p:sp>
        <p:nvSpPr>
          <p:cNvPr id="3" name="Text 0"/>
          <p:cNvSpPr>
            <a:spLocks noGrp="1"/>
          </p:cNvSpPr>
          <p:nvPr>
            <p:ph type="title" idx="4294967295"/>
          </p:nvPr>
        </p:nvSpPr>
        <p:spPr>
          <a:xfrm>
            <a:off x="1191481" y="1130596"/>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Disciplines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p:cNvSpPr/>
          <p:nvPr/>
        </p:nvSpPr>
        <p:spPr>
          <a:xfrm>
            <a:off x="1191853" y="3263797"/>
            <a:ext cx="6786563" cy="837903"/>
          </a:xfrm>
          <a:prstGeom prst="rect">
            <a:avLst/>
          </a:prstGeom>
          <a:noFill/>
          <a:ln/>
        </p:spPr>
        <p:txBody>
          <a:bodyPr wrap="square" lIns="0" tIns="0" rIns="0" bIns="0" rtlCol="0" anchor="t"/>
          <a:lstStyle/>
          <a:p>
            <a:pPr>
              <a:lnSpc>
                <a:spcPct val="130000"/>
              </a:lnSpc>
            </a:pPr>
            <a:r>
              <a:rPr lang="en-US" sz="1200" dirty="0"/>
              <a:t>The Artist Support Grant is intended to support a broad range of talented visual, performing, literary, and interdisciplinary artists. </a:t>
            </a:r>
          </a:p>
          <a:p>
            <a:pPr>
              <a:lnSpc>
                <a:spcPct val="130000"/>
              </a:lnSpc>
            </a:pPr>
            <a:endParaRPr lang="en-US" sz="1200" u="sng" dirty="0"/>
          </a:p>
        </p:txBody>
      </p:sp>
      <p:pic>
        <p:nvPicPr>
          <p:cNvPr id="2" name="Picture 1" descr="Colorful icons of a turntable, a paint palette with brush, abstract brush strokes, a pen writing in a notebook, a camera, a pair of ballet slippers, theater masks, and music notes">
            <a:extLst>
              <a:ext uri="{FF2B5EF4-FFF2-40B4-BE49-F238E27FC236}">
                <a16:creationId xmlns:a16="http://schemas.microsoft.com/office/drawing/2014/main" id="{3E329286-F041-C273-7941-7148E1AFF268}"/>
              </a:ext>
            </a:extLst>
          </p:cNvPr>
          <p:cNvPicPr>
            <a:picLocks noChangeAspect="1"/>
          </p:cNvPicPr>
          <p:nvPr/>
        </p:nvPicPr>
        <p:blipFill rotWithShape="1">
          <a:blip r:embed="rId3">
            <a:extLst>
              <a:ext uri="{28A0092B-C50C-407E-A947-70E740481C1C}">
                <a14:useLocalDpi xmlns:a14="http://schemas.microsoft.com/office/drawing/2010/main" val="0"/>
              </a:ext>
            </a:extLst>
          </a:blip>
          <a:srcRect l="7804" t="8288" r="7399" b="52252"/>
          <a:stretch/>
        </p:blipFill>
        <p:spPr>
          <a:xfrm>
            <a:off x="1857331" y="1643476"/>
            <a:ext cx="5429337" cy="1421133"/>
          </a:xfrm>
          <a:prstGeom prst="rect">
            <a:avLst/>
          </a:prstGeom>
        </p:spPr>
      </p:pic>
      <p:sp>
        <p:nvSpPr>
          <p:cNvPr id="6" name="Shape 2">
            <a:extLs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DA28BBA2-2D27-09EF-43D1-A27CCA2DE8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D0BE8-0868-0B3D-45D3-D777F80D07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3AAED2-65D8-92BC-6D31-95DF5BFBA5BF}"/>
              </a:ext>
              <a:ext uri="{C183D7F6-B498-43B3-948B-1728B52AA6E4}">
                <adec:decorative xmlns:adec="http://schemas.microsoft.com/office/drawing/2017/decorative" val="1"/>
              </a:ext>
            </a:extLst>
          </p:cNvPr>
          <p:cNvPicPr>
            <a:picLocks noChangeAspect="1"/>
          </p:cNvPicPr>
          <p:nvPr/>
        </p:nvPicPr>
        <p:blipFill rotWithShape="1">
          <a:blip r:embed="rId3"/>
          <a:srcRect l="-420" t="-2312" r="-1121" b="-1612"/>
          <a:stretch>
            <a:fillRect/>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52782A9F-211F-1B9A-9C61-92E2C269BF4B}"/>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Visual art and craft work samples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74A012BD-2C5B-ADBB-766D-2F510E91764E}"/>
              </a:ext>
            </a:extLst>
          </p:cNvPr>
          <p:cNvSpPr/>
          <p:nvPr/>
        </p:nvSpPr>
        <p:spPr>
          <a:xfrm>
            <a:off x="2976664" y="2216728"/>
            <a:ext cx="4988617" cy="1399308"/>
          </a:xfrm>
          <a:prstGeom prst="rect">
            <a:avLst/>
          </a:prstGeom>
          <a:noFill/>
          <a:ln/>
        </p:spPr>
        <p:txBody>
          <a:bodyPr wrap="square" lIns="0" tIns="0" rIns="0" bIns="0" rtlCol="0" anchor="t"/>
          <a:lstStyle/>
          <a:p>
            <a:pPr>
              <a:lnSpc>
                <a:spcPct val="130000"/>
              </a:lnSpc>
            </a:pPr>
            <a:r>
              <a:rPr lang="en-US" sz="1200" b="1" dirty="0"/>
              <a:t>Up to 10 images of your work.</a:t>
            </a:r>
            <a:endParaRPr lang="en-US" sz="1200" dirty="0"/>
          </a:p>
          <a:p>
            <a:pPr>
              <a:lnSpc>
                <a:spcPct val="130000"/>
              </a:lnSpc>
            </a:pPr>
            <a:r>
              <a:rPr lang="en-US" sz="1200" dirty="0"/>
              <a:t>Images must be high quality – not blurry or pixelated. </a:t>
            </a:r>
          </a:p>
          <a:p>
            <a:pPr marL="171450" indent="-171450">
              <a:lnSpc>
                <a:spcPct val="130000"/>
              </a:lnSpc>
              <a:buFont typeface="Arial" panose="020B0604020202020204" pitchFamily="34" charset="0"/>
              <a:buChar char="•"/>
            </a:pPr>
            <a:endParaRPr lang="en-US" sz="1200" dirty="0"/>
          </a:p>
          <a:p>
            <a:pPr>
              <a:lnSpc>
                <a:spcPct val="130000"/>
              </a:lnSpc>
            </a:pPr>
            <a:r>
              <a:rPr lang="en-US" sz="1200" b="1" dirty="0"/>
              <a:t>Description</a:t>
            </a:r>
            <a:br>
              <a:rPr lang="en-US" sz="1200" dirty="0"/>
            </a:br>
            <a:r>
              <a:rPr lang="en-US" sz="1200" dirty="0"/>
              <a:t>In the inventory list, provide the title, date of completion, medium, and dimensions of the work you have uploaded to the application. </a:t>
            </a:r>
          </a:p>
          <a:p>
            <a:pPr marL="171450" indent="-171450">
              <a:lnSpc>
                <a:spcPct val="130000"/>
              </a:lnSpc>
              <a:buFont typeface="Arial" panose="020B0604020202020204" pitchFamily="34" charset="0"/>
              <a:buChar char="•"/>
            </a:pPr>
            <a:endParaRPr lang="en-US" sz="1200" dirty="0"/>
          </a:p>
        </p:txBody>
      </p:sp>
      <p:sp>
        <p:nvSpPr>
          <p:cNvPr id="6" name="Shape 2">
            <a:extLst>
              <a:ext uri="{FF2B5EF4-FFF2-40B4-BE49-F238E27FC236}">
                <a16:creationId xmlns:a16="http://schemas.microsoft.com/office/drawing/2014/main" id="{72898E42-D511-75DF-6DEE-217C9A510613}"/>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F2168445-1E7A-CE4C-B442-37090B2417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464851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91CC-B2F7-1DBC-4047-D7C56C50BF5F}"/>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B90DE06-B46B-69BA-CC35-EFB8202DD665}"/>
              </a:ext>
            </a:extLst>
          </p:cNvPr>
          <p:cNvSpPr>
            <a:spLocks noGrp="1"/>
          </p:cNvSpPr>
          <p:nvPr>
            <p:ph type="title" idx="4294967295"/>
          </p:nvPr>
        </p:nvSpPr>
        <p:spPr>
          <a:xfrm>
            <a:off x="2976664" y="1293955"/>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Music work samples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7DC3ADA7-B1C9-6060-5462-CE604E1AF36B}"/>
              </a:ext>
            </a:extLst>
          </p:cNvPr>
          <p:cNvSpPr/>
          <p:nvPr/>
        </p:nvSpPr>
        <p:spPr>
          <a:xfrm>
            <a:off x="2976664" y="1779216"/>
            <a:ext cx="4988617" cy="2452254"/>
          </a:xfrm>
          <a:prstGeom prst="rect">
            <a:avLst/>
          </a:prstGeom>
          <a:noFill/>
          <a:ln/>
        </p:spPr>
        <p:txBody>
          <a:bodyPr wrap="square" lIns="0" tIns="0" rIns="0" bIns="0" rtlCol="0" anchor="t"/>
          <a:lstStyle/>
          <a:p>
            <a:pPr>
              <a:lnSpc>
                <a:spcPct val="130000"/>
              </a:lnSpc>
            </a:pPr>
            <a:r>
              <a:rPr lang="en-US" sz="1200" dirty="0"/>
              <a:t>Documentation of up to three recorded performances. Audio or video samples should not exceed a total time of ten minutes.</a:t>
            </a:r>
          </a:p>
          <a:p>
            <a:pPr>
              <a:lnSpc>
                <a:spcPct val="130000"/>
              </a:lnSpc>
            </a:pPr>
            <a:endParaRPr lang="en-US" sz="1200" dirty="0"/>
          </a:p>
          <a:p>
            <a:pPr>
              <a:lnSpc>
                <a:spcPct val="130000"/>
              </a:lnSpc>
            </a:pPr>
            <a:r>
              <a:rPr lang="en-US" sz="1200" b="1" dirty="0"/>
              <a:t>Description</a:t>
            </a:r>
            <a:br>
              <a:rPr lang="en-US" sz="1200" dirty="0"/>
            </a:br>
            <a:r>
              <a:rPr lang="en-US" sz="1200" dirty="0"/>
              <a:t>In the inventory list, include date and location of performance, title of piece, names of conductors, lead performers/musicians, etc. A short summary may also be included. </a:t>
            </a:r>
          </a:p>
          <a:p>
            <a:pPr>
              <a:lnSpc>
                <a:spcPct val="130000"/>
              </a:lnSpc>
            </a:pPr>
            <a:endParaRPr lang="en-US" sz="1200" dirty="0"/>
          </a:p>
          <a:p>
            <a:pPr>
              <a:lnSpc>
                <a:spcPct val="130000"/>
              </a:lnSpc>
            </a:pPr>
            <a:r>
              <a:rPr lang="en-US" sz="1200" dirty="0"/>
              <a:t>Composers and songwriters should also submit scores, lyrics, and/or lead sheets, as appropriate.</a:t>
            </a:r>
          </a:p>
          <a:p>
            <a:pPr>
              <a:lnSpc>
                <a:spcPct val="130000"/>
              </a:lnSpc>
            </a:pPr>
            <a:endParaRPr lang="en-US" sz="1200" dirty="0"/>
          </a:p>
        </p:txBody>
      </p:sp>
      <p:sp>
        <p:nvSpPr>
          <p:cNvPr id="6" name="Shape 2">
            <a:extLst>
              <a:ext uri="{FF2B5EF4-FFF2-40B4-BE49-F238E27FC236}">
                <a16:creationId xmlns:a16="http://schemas.microsoft.com/office/drawing/2014/main" id="{FBCC68EE-6EFE-BC32-7F6A-C797ED5F74BE}"/>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8D14649F-42FA-1395-2D0F-E44BA2DE1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grpSp>
        <p:nvGrpSpPr>
          <p:cNvPr id="9" name="Group 8">
            <a:extLst>
              <a:ext uri="{FF2B5EF4-FFF2-40B4-BE49-F238E27FC236}">
                <a16:creationId xmlns:a16="http://schemas.microsoft.com/office/drawing/2014/main" id="{31E78DB4-700C-7814-A839-9A87F7943BC9}"/>
              </a:ext>
              <a:ext uri="{C183D7F6-B498-43B3-948B-1728B52AA6E4}">
                <adec:decorative xmlns:adec="http://schemas.microsoft.com/office/drawing/2017/decorative" val="1"/>
              </a:ext>
            </a:extLst>
          </p:cNvPr>
          <p:cNvGrpSpPr/>
          <p:nvPr/>
        </p:nvGrpSpPr>
        <p:grpSpPr>
          <a:xfrm>
            <a:off x="1046480" y="1221339"/>
            <a:ext cx="1375708" cy="1309216"/>
            <a:chOff x="1046480" y="1381760"/>
            <a:chExt cx="1375708" cy="1309216"/>
          </a:xfrm>
        </p:grpSpPr>
        <p:pic>
          <p:nvPicPr>
            <p:cNvPr id="7" name="Picture 6">
              <a:extLst>
                <a:ext uri="{FF2B5EF4-FFF2-40B4-BE49-F238E27FC236}">
                  <a16:creationId xmlns:a16="http://schemas.microsoft.com/office/drawing/2014/main" id="{D73DCC35-1447-81C9-70A7-3B47478204F0}"/>
                </a:ext>
              </a:extLst>
            </p:cNvPr>
            <p:cNvPicPr>
              <a:picLocks noChangeAspect="1"/>
            </p:cNvPicPr>
            <p:nvPr/>
          </p:nvPicPr>
          <p:blipFill rotWithShape="1">
            <a:blip r:embed="rId4"/>
            <a:srcRect l="1862" t="1346" r="1146" b="1"/>
            <a:stretch>
              <a:fillRect/>
            </a:stretch>
          </p:blipFill>
          <p:spPr>
            <a:xfrm>
              <a:off x="1187450" y="1435099"/>
              <a:ext cx="1234738" cy="1255877"/>
            </a:xfrm>
            <a:prstGeom prst="rect">
              <a:avLst/>
            </a:prstGeom>
          </p:spPr>
        </p:pic>
        <p:sp>
          <p:nvSpPr>
            <p:cNvPr id="8" name="Rectangle 7">
              <a:extLst>
                <a:ext uri="{FF2B5EF4-FFF2-40B4-BE49-F238E27FC236}">
                  <a16:creationId xmlns:a16="http://schemas.microsoft.com/office/drawing/2014/main" id="{F8D37D36-6A00-9109-BD10-407F301D1962}"/>
                </a:ext>
              </a:extLst>
            </p:cNvPr>
            <p:cNvSpPr/>
            <p:nvPr/>
          </p:nvSpPr>
          <p:spPr>
            <a:xfrm>
              <a:off x="1046480" y="1381760"/>
              <a:ext cx="223520" cy="20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2085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7DEB-CBEF-46F0-ECF1-3A0E393E6C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5472D8-A615-AD1C-D4F4-5D75A33B9A24}"/>
              </a:ext>
              <a:ext uri="{C183D7F6-B498-43B3-948B-1728B52AA6E4}">
                <adec:decorative xmlns:adec="http://schemas.microsoft.com/office/drawing/2017/decorative" val="1"/>
              </a:ext>
            </a:extLst>
          </p:cNvPr>
          <p:cNvPicPr>
            <a:picLocks noChangeAspect="1"/>
          </p:cNvPicPr>
          <p:nvPr/>
        </p:nvPicPr>
        <p:blipFill rotWithShape="1">
          <a:blip r:embed="rId3"/>
          <a:srcRect l="-962" t="-1425" r="-237" b="-2150"/>
          <a:stretch>
            <a:fillRect/>
          </a:stretch>
        </p:blipFill>
        <p:spPr>
          <a:xfrm>
            <a:off x="1178347" y="1587088"/>
            <a:ext cx="1243841" cy="1273018"/>
          </a:xfrm>
          <a:prstGeom prst="rect">
            <a:avLst/>
          </a:prstGeom>
        </p:spPr>
      </p:pic>
      <p:sp>
        <p:nvSpPr>
          <p:cNvPr id="3" name="Text 0">
            <a:extLst>
              <a:ext uri="{FF2B5EF4-FFF2-40B4-BE49-F238E27FC236}">
                <a16:creationId xmlns:a16="http://schemas.microsoft.com/office/drawing/2014/main" id="{B08EBA03-1178-6196-C86A-FCA87EB26ECB}"/>
              </a:ext>
            </a:extLst>
          </p:cNvPr>
          <p:cNvSpPr>
            <a:spLocks noGrp="1"/>
          </p:cNvSpPr>
          <p:nvPr>
            <p:ph type="title" idx="4294967295"/>
          </p:nvPr>
        </p:nvSpPr>
        <p:spPr>
          <a:xfrm>
            <a:off x="2976664" y="158708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Film work samples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F94E54CD-2A17-6594-BA59-D123BDD47347}"/>
              </a:ext>
            </a:extLst>
          </p:cNvPr>
          <p:cNvSpPr/>
          <p:nvPr/>
        </p:nvSpPr>
        <p:spPr>
          <a:xfrm>
            <a:off x="2976664" y="2072349"/>
            <a:ext cx="4988617" cy="1730804"/>
          </a:xfrm>
          <a:prstGeom prst="rect">
            <a:avLst/>
          </a:prstGeom>
          <a:noFill/>
          <a:ln/>
        </p:spPr>
        <p:txBody>
          <a:bodyPr wrap="square" lIns="0" tIns="0" rIns="0" bIns="0" rtlCol="0" anchor="t"/>
          <a:lstStyle/>
          <a:p>
            <a:pPr>
              <a:lnSpc>
                <a:spcPct val="130000"/>
              </a:lnSpc>
            </a:pPr>
            <a:r>
              <a:rPr lang="en-US" sz="1200" b="1" dirty="0"/>
              <a:t>Documentation of one or more completed films. </a:t>
            </a:r>
          </a:p>
          <a:p>
            <a:pPr>
              <a:lnSpc>
                <a:spcPct val="130000"/>
              </a:lnSpc>
            </a:pPr>
            <a:r>
              <a:rPr lang="en-US" sz="1200" dirty="0"/>
              <a:t>Video clips should not exceed five minutes.</a:t>
            </a:r>
          </a:p>
          <a:p>
            <a:pPr>
              <a:lnSpc>
                <a:spcPct val="130000"/>
              </a:lnSpc>
            </a:pPr>
            <a:endParaRPr lang="en-US" sz="1200" dirty="0"/>
          </a:p>
          <a:p>
            <a:pPr>
              <a:lnSpc>
                <a:spcPct val="130000"/>
              </a:lnSpc>
            </a:pPr>
            <a:r>
              <a:rPr lang="en-US" sz="1200" b="1" dirty="0"/>
              <a:t>Description</a:t>
            </a:r>
            <a:br>
              <a:rPr lang="en-US" sz="1200" dirty="0"/>
            </a:br>
            <a:r>
              <a:rPr lang="en-US" sz="1200" dirty="0"/>
              <a:t>In the inventory list, include date of work sample,  title of piece, names and roles of key people, including directors, lead performers/actors, etc. A short summary may also be included.</a:t>
            </a:r>
          </a:p>
          <a:p>
            <a:pPr>
              <a:lnSpc>
                <a:spcPct val="130000"/>
              </a:lnSpc>
            </a:pPr>
            <a:endParaRPr lang="en-US" sz="1200" dirty="0"/>
          </a:p>
          <a:p>
            <a:pPr>
              <a:lnSpc>
                <a:spcPct val="130000"/>
              </a:lnSpc>
            </a:pPr>
            <a:endParaRPr lang="en-US" sz="1200" dirty="0"/>
          </a:p>
          <a:p>
            <a:pPr>
              <a:lnSpc>
                <a:spcPct val="130000"/>
              </a:lnSpc>
            </a:pPr>
            <a:endParaRPr lang="en-US" sz="1200" dirty="0"/>
          </a:p>
        </p:txBody>
      </p:sp>
      <p:sp>
        <p:nvSpPr>
          <p:cNvPr id="6" name="Shape 2">
            <a:extLst>
              <a:ext uri="{FF2B5EF4-FFF2-40B4-BE49-F238E27FC236}">
                <a16:creationId xmlns:a16="http://schemas.microsoft.com/office/drawing/2014/main" id="{CABFB008-554C-988D-4B4B-F27A5356BE2E}"/>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4A71957E-EA15-ACC9-7199-F1B3B4D680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445400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22175-EC2F-8D3B-15C3-DA38A48971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E70836-62F0-C3A7-78B8-956998BC27B7}"/>
              </a:ext>
              <a:ext uri="{C183D7F6-B498-43B3-948B-1728B52AA6E4}">
                <adec:decorative xmlns:adec="http://schemas.microsoft.com/office/drawing/2017/decorative" val="1"/>
              </a:ext>
            </a:extLst>
          </p:cNvPr>
          <p:cNvPicPr>
            <a:picLocks noChangeAspect="1"/>
          </p:cNvPicPr>
          <p:nvPr/>
        </p:nvPicPr>
        <p:blipFill rotWithShape="1">
          <a:blip>
            <a:extLst>
              <a:ext uri="{96DAC541-7B7A-43D3-8B79-37D633B846F1}">
                <asvg:svgBlip xmlns:asvg="http://schemas.microsoft.com/office/drawing/2016/SVG/main" r:embed="rId3"/>
              </a:ext>
            </a:extLst>
          </a:blip>
          <a:srcRect l="4258" r="4258"/>
          <a:stretch/>
        </p:blipFill>
        <p:spPr>
          <a:xfrm>
            <a:off x="1178347" y="1731467"/>
            <a:ext cx="1243841" cy="1273018"/>
          </a:xfrm>
          <a:prstGeom prst="rect">
            <a:avLst/>
          </a:prstGeom>
        </p:spPr>
      </p:pic>
      <p:sp>
        <p:nvSpPr>
          <p:cNvPr id="3" name="Text 0">
            <a:extLst>
              <a:ext uri="{FF2B5EF4-FFF2-40B4-BE49-F238E27FC236}">
                <a16:creationId xmlns:a16="http://schemas.microsoft.com/office/drawing/2014/main" id="{2B64819E-D122-39EC-1D98-16F577593C64}"/>
              </a:ext>
            </a:extLst>
          </p:cNvPr>
          <p:cNvSpPr>
            <a:spLocks noGrp="1"/>
          </p:cNvSpPr>
          <p:nvPr>
            <p:ph type="title" idx="4294967295"/>
          </p:nvPr>
        </p:nvSpPr>
        <p:spPr>
          <a:xfrm>
            <a:off x="2976664" y="1731467"/>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Dance and performing arts work samples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F3A48FAE-08C7-99C1-1E87-F8FA88285829}"/>
              </a:ext>
            </a:extLst>
          </p:cNvPr>
          <p:cNvSpPr/>
          <p:nvPr/>
        </p:nvSpPr>
        <p:spPr>
          <a:xfrm>
            <a:off x="2976664" y="2216728"/>
            <a:ext cx="4988617" cy="2007800"/>
          </a:xfrm>
          <a:prstGeom prst="rect">
            <a:avLst/>
          </a:prstGeom>
          <a:noFill/>
          <a:ln/>
        </p:spPr>
        <p:txBody>
          <a:bodyPr wrap="square" lIns="0" tIns="0" rIns="0" bIns="0" rtlCol="0" anchor="t"/>
          <a:lstStyle/>
          <a:p>
            <a:pPr>
              <a:lnSpc>
                <a:spcPct val="130000"/>
              </a:lnSpc>
            </a:pPr>
            <a:r>
              <a:rPr lang="en-US" sz="1200" b="1" dirty="0"/>
              <a:t>Documentation of up to three recorded performances. </a:t>
            </a:r>
          </a:p>
          <a:p>
            <a:pPr>
              <a:lnSpc>
                <a:spcPct val="130000"/>
              </a:lnSpc>
            </a:pPr>
            <a:r>
              <a:rPr lang="en-US" sz="1200" dirty="0"/>
              <a:t>Videos should not exceed a total time of ten minutes.</a:t>
            </a:r>
          </a:p>
          <a:p>
            <a:pPr>
              <a:lnSpc>
                <a:spcPct val="130000"/>
              </a:lnSpc>
            </a:pPr>
            <a:endParaRPr lang="en-US" sz="1200" dirty="0"/>
          </a:p>
          <a:p>
            <a:pPr>
              <a:lnSpc>
                <a:spcPct val="130000"/>
              </a:lnSpc>
            </a:pPr>
            <a:r>
              <a:rPr lang="en-US" sz="1200" b="1" dirty="0"/>
              <a:t>Description</a:t>
            </a:r>
            <a:br>
              <a:rPr lang="en-US" sz="1200" dirty="0"/>
            </a:br>
            <a:r>
              <a:rPr lang="en-US" sz="1200" dirty="0"/>
              <a:t>In the inventory sheet, include date and location of performance, title of piece, names and roles of key people, including choreographers and lead performers/dancers, etc. A short summary may also be included.</a:t>
            </a:r>
          </a:p>
          <a:p>
            <a:pPr>
              <a:lnSpc>
                <a:spcPct val="130000"/>
              </a:lnSpc>
            </a:pPr>
            <a:endParaRPr lang="en-US" sz="1200" dirty="0"/>
          </a:p>
          <a:p>
            <a:pPr>
              <a:lnSpc>
                <a:spcPct val="130000"/>
              </a:lnSpc>
            </a:pPr>
            <a:endParaRPr lang="en-US" sz="1200" dirty="0"/>
          </a:p>
        </p:txBody>
      </p:sp>
      <p:sp>
        <p:nvSpPr>
          <p:cNvPr id="6" name="Shape 2">
            <a:extLst>
              <a:ext uri="{FF2B5EF4-FFF2-40B4-BE49-F238E27FC236}">
                <a16:creationId xmlns:a16="http://schemas.microsoft.com/office/drawing/2014/main" id="{C86083D2-FCA5-5E30-7CAB-3CC61562F406}"/>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0F932FEB-918C-494A-757C-1174FF8065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833687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66E5-940D-5054-9F94-3A3AF0AED1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DD3E3B-8950-87E9-156C-ADFAE52ED022}"/>
              </a:ext>
              <a:ext uri="{C183D7F6-B498-43B3-948B-1728B52AA6E4}">
                <adec:decorative xmlns:adec="http://schemas.microsoft.com/office/drawing/2017/decorative" val="1"/>
              </a:ext>
            </a:extLst>
          </p:cNvPr>
          <p:cNvPicPr>
            <a:picLocks noChangeAspect="1"/>
          </p:cNvPicPr>
          <p:nvPr/>
        </p:nvPicPr>
        <p:blipFill rotWithShape="1">
          <a:blip r:embed="rId3"/>
          <a:srcRect l="-1216" t="-2743" r="-1539" b="-2423"/>
          <a:stretch>
            <a:fillRect/>
          </a:stretch>
        </p:blipFill>
        <p:spPr>
          <a:xfrm>
            <a:off x="1178347" y="1703331"/>
            <a:ext cx="1243841" cy="1273018"/>
          </a:xfrm>
          <a:prstGeom prst="rect">
            <a:avLst/>
          </a:prstGeom>
        </p:spPr>
      </p:pic>
      <p:sp>
        <p:nvSpPr>
          <p:cNvPr id="3" name="Text 0">
            <a:extLst>
              <a:ext uri="{FF2B5EF4-FFF2-40B4-BE49-F238E27FC236}">
                <a16:creationId xmlns:a16="http://schemas.microsoft.com/office/drawing/2014/main" id="{234ECBDB-6596-3706-E73E-1D85DA97DDBC}"/>
              </a:ext>
            </a:extLst>
          </p:cNvPr>
          <p:cNvSpPr>
            <a:spLocks noGrp="1"/>
          </p:cNvSpPr>
          <p:nvPr>
            <p:ph type="title" idx="4294967295"/>
          </p:nvPr>
        </p:nvSpPr>
        <p:spPr>
          <a:xfrm>
            <a:off x="2976664" y="1703331"/>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Writing work samples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70C1DAD6-7AE7-E2B1-511E-7EADC5D0ADB9}"/>
              </a:ext>
            </a:extLst>
          </p:cNvPr>
          <p:cNvSpPr/>
          <p:nvPr/>
        </p:nvSpPr>
        <p:spPr>
          <a:xfrm>
            <a:off x="2976664" y="2188591"/>
            <a:ext cx="4988617" cy="1535141"/>
          </a:xfrm>
          <a:prstGeom prst="rect">
            <a:avLst/>
          </a:prstGeom>
          <a:noFill/>
          <a:ln/>
        </p:spPr>
        <p:txBody>
          <a:bodyPr wrap="square" lIns="0" tIns="0" rIns="0" bIns="0" rtlCol="0" anchor="t"/>
          <a:lstStyle/>
          <a:p>
            <a:pPr>
              <a:lnSpc>
                <a:spcPct val="130000"/>
              </a:lnSpc>
            </a:pPr>
            <a:r>
              <a:rPr lang="en-US" sz="1200" b="1" dirty="0"/>
              <a:t>Fiction, creative nonfiction, and playwrights may submit no more than 12 pages each of one to two manuscripts. </a:t>
            </a:r>
          </a:p>
          <a:p>
            <a:pPr marL="171450" indent="-171450">
              <a:lnSpc>
                <a:spcPct val="130000"/>
              </a:lnSpc>
              <a:buFont typeface="Arial" panose="020B0604020202020204" pitchFamily="34" charset="0"/>
              <a:buChar char="•"/>
            </a:pPr>
            <a:r>
              <a:rPr lang="en-US" sz="1200" dirty="0"/>
              <a:t>Poets may submit five to seven poems. </a:t>
            </a:r>
          </a:p>
          <a:p>
            <a:pPr marL="171450" indent="-171450">
              <a:lnSpc>
                <a:spcPct val="130000"/>
              </a:lnSpc>
              <a:buFont typeface="Arial" panose="020B0604020202020204" pitchFamily="34" charset="0"/>
              <a:buChar char="•"/>
            </a:pPr>
            <a:r>
              <a:rPr lang="en-US" sz="1200" dirty="0"/>
              <a:t>Playwrights may also submit documentation of a recorded performance or staged reading of their plays (videos not to exceed five minutes.)</a:t>
            </a:r>
          </a:p>
          <a:p>
            <a:pPr marL="171450" indent="-171450">
              <a:lnSpc>
                <a:spcPct val="130000"/>
              </a:lnSpc>
              <a:buFont typeface="Arial" panose="020B0604020202020204" pitchFamily="34" charset="0"/>
              <a:buChar char="•"/>
            </a:pPr>
            <a:r>
              <a:rPr lang="en-US" sz="1200" dirty="0"/>
              <a:t>Inventory list should include title of piece, when published, etc. </a:t>
            </a:r>
          </a:p>
          <a:p>
            <a:pPr>
              <a:lnSpc>
                <a:spcPct val="130000"/>
              </a:lnSpc>
            </a:pPr>
            <a:endParaRPr lang="en-US" sz="1200" dirty="0"/>
          </a:p>
          <a:p>
            <a:pPr>
              <a:lnSpc>
                <a:spcPct val="130000"/>
              </a:lnSpc>
            </a:pPr>
            <a:endParaRPr lang="en-US" sz="1200" dirty="0"/>
          </a:p>
          <a:p>
            <a:pPr>
              <a:lnSpc>
                <a:spcPct val="130000"/>
              </a:lnSpc>
            </a:pPr>
            <a:endParaRPr lang="en-US" sz="1200" dirty="0"/>
          </a:p>
        </p:txBody>
      </p:sp>
      <p:sp>
        <p:nvSpPr>
          <p:cNvPr id="6" name="Shape 2">
            <a:extLst>
              <a:ext uri="{FF2B5EF4-FFF2-40B4-BE49-F238E27FC236}">
                <a16:creationId xmlns:a16="http://schemas.microsoft.com/office/drawing/2014/main" id="{EAB20828-30BC-9AEE-9E50-A3FEB0D7A05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F2C18744-A510-16B1-F89D-50A091D80F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163526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01E6D-E3BA-BF96-6667-F5C60B905BDD}"/>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2FFCDC4-B81B-F86C-F2DA-93D8A6F7443E}"/>
              </a:ext>
            </a:extLst>
          </p:cNvPr>
          <p:cNvSpPr>
            <a:spLocks noGrp="1"/>
          </p:cNvSpPr>
          <p:nvPr>
            <p:ph type="title" idx="4294967295"/>
          </p:nvPr>
        </p:nvSpPr>
        <p:spPr>
          <a:xfrm>
            <a:off x="0" y="915540"/>
            <a:ext cx="9143999" cy="35055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Support materials – résumés or bios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E7501723-C52F-6ECB-5B5E-F22F6699C5E3}"/>
              </a:ext>
            </a:extLst>
          </p:cNvPr>
          <p:cNvSpPr/>
          <p:nvPr/>
        </p:nvSpPr>
        <p:spPr>
          <a:xfrm>
            <a:off x="993120" y="1428936"/>
            <a:ext cx="3072443" cy="3199333"/>
          </a:xfrm>
          <a:prstGeom prst="rect">
            <a:avLst/>
          </a:prstGeom>
          <a:noFill/>
          <a:ln/>
        </p:spPr>
        <p:txBody>
          <a:bodyPr wrap="square" lIns="0" tIns="0" rIns="0" bIns="0" rtlCol="0" anchor="t"/>
          <a:lstStyle/>
          <a:p>
            <a:pPr>
              <a:lnSpc>
                <a:spcPct val="130000"/>
              </a:lnSpc>
            </a:pPr>
            <a:r>
              <a:rPr lang="en-US" sz="1200" dirty="0"/>
              <a:t>As a rule, they should be:</a:t>
            </a:r>
          </a:p>
          <a:p>
            <a:pPr>
              <a:lnSpc>
                <a:spcPct val="130000"/>
              </a:lnSpc>
            </a:pPr>
            <a:endParaRPr lang="en-US" sz="1200" dirty="0"/>
          </a:p>
          <a:p>
            <a:pPr>
              <a:lnSpc>
                <a:spcPct val="130000"/>
              </a:lnSpc>
            </a:pPr>
            <a:r>
              <a:rPr lang="en-US" sz="1200" b="1" dirty="0"/>
              <a:t>Artist résumés</a:t>
            </a:r>
            <a:br>
              <a:rPr lang="en-US" sz="1200" dirty="0"/>
            </a:br>
            <a:r>
              <a:rPr lang="en-US" sz="1200" dirty="0"/>
              <a:t>Focus on your activities as an artist, including exhibitions, performances, readings, screenings, commissions, collections that have acquired your work, publishing history, residencies, articles and reviews of your work, workshops taught or taken, lectures, panels, education, employment, awards, etc.</a:t>
            </a:r>
          </a:p>
          <a:p>
            <a:pPr>
              <a:lnSpc>
                <a:spcPct val="130000"/>
              </a:lnSpc>
            </a:pPr>
            <a:endParaRPr lang="en-US" sz="1200" dirty="0"/>
          </a:p>
          <a:p>
            <a:pPr>
              <a:lnSpc>
                <a:spcPct val="130000"/>
              </a:lnSpc>
            </a:pPr>
            <a:r>
              <a:rPr lang="en-US" sz="1200" b="1" dirty="0"/>
              <a:t>Abbreviated</a:t>
            </a:r>
            <a:br>
              <a:rPr lang="en-US" sz="1200" dirty="0"/>
            </a:br>
            <a:r>
              <a:rPr lang="en-US" sz="1200" dirty="0"/>
              <a:t>A suggested length is two-to-three pages.</a:t>
            </a:r>
          </a:p>
          <a:p>
            <a:pPr>
              <a:lnSpc>
                <a:spcPct val="130000"/>
              </a:lnSpc>
            </a:pPr>
            <a:endParaRPr lang="en-US" sz="1200" dirty="0"/>
          </a:p>
          <a:p>
            <a:pPr>
              <a:lnSpc>
                <a:spcPct val="130000"/>
              </a:lnSpc>
            </a:pPr>
            <a:endParaRPr lang="en-US" sz="1200" dirty="0"/>
          </a:p>
          <a:p>
            <a:pPr>
              <a:lnSpc>
                <a:spcPct val="130000"/>
              </a:lnSpc>
            </a:pPr>
            <a:endParaRPr lang="en-US" sz="1200" dirty="0"/>
          </a:p>
        </p:txBody>
      </p:sp>
      <p:sp>
        <p:nvSpPr>
          <p:cNvPr id="6" name="Shape 2">
            <a:extLst>
              <a:ext uri="{FF2B5EF4-FFF2-40B4-BE49-F238E27FC236}">
                <a16:creationId xmlns:a16="http://schemas.microsoft.com/office/drawing/2014/main" id="{CF970A2C-E871-7800-8A7C-C629F95656A3}"/>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91B4668E-CBF8-03C3-7CAD-F1B1E7916D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7671412" y="231310"/>
            <a:ext cx="1171460" cy="457756"/>
          </a:xfrm>
          <a:prstGeom prst="rect">
            <a:avLst/>
          </a:prstGeom>
        </p:spPr>
      </p:pic>
      <p:sp>
        <p:nvSpPr>
          <p:cNvPr id="8" name="Text 1">
            <a:extLst>
              <a:ext uri="{FF2B5EF4-FFF2-40B4-BE49-F238E27FC236}">
                <a16:creationId xmlns:a16="http://schemas.microsoft.com/office/drawing/2014/main" id="{29B8CD40-B57F-256C-2696-B4B9A354583E}"/>
              </a:ext>
            </a:extLst>
          </p:cNvPr>
          <p:cNvSpPr/>
          <p:nvPr/>
        </p:nvSpPr>
        <p:spPr>
          <a:xfrm>
            <a:off x="4979964" y="2110152"/>
            <a:ext cx="3291839" cy="1983545"/>
          </a:xfrm>
          <a:prstGeom prst="rect">
            <a:avLst/>
          </a:prstGeom>
          <a:noFill/>
          <a:ln/>
        </p:spPr>
        <p:txBody>
          <a:bodyPr wrap="square" lIns="0" tIns="0" rIns="0" bIns="0" rtlCol="0" anchor="t"/>
          <a:lstStyle/>
          <a:p>
            <a:pPr>
              <a:lnSpc>
                <a:spcPct val="130000"/>
              </a:lnSpc>
            </a:pPr>
            <a:r>
              <a:rPr lang="en-US" sz="1200" dirty="0"/>
              <a:t>If you have limited experience as an artist, focus on your existing artistic achievements in your resume and condense your other work experience into broad background information. </a:t>
            </a:r>
          </a:p>
          <a:p>
            <a:pPr>
              <a:lnSpc>
                <a:spcPct val="130000"/>
              </a:lnSpc>
            </a:pPr>
            <a:endParaRPr lang="en-US" sz="1200" dirty="0"/>
          </a:p>
          <a:p>
            <a:pPr>
              <a:lnSpc>
                <a:spcPct val="130000"/>
              </a:lnSpc>
            </a:pPr>
            <a:r>
              <a:rPr lang="en-US" sz="1200" dirty="0"/>
              <a:t>Make the case that the grant is especially important in taking a meaningful step forward in your artistic career.</a:t>
            </a:r>
          </a:p>
          <a:p>
            <a:pPr>
              <a:lnSpc>
                <a:spcPct val="130000"/>
              </a:lnSpc>
            </a:pPr>
            <a:endParaRPr lang="en-US" sz="1200" dirty="0"/>
          </a:p>
        </p:txBody>
      </p:sp>
      <p:cxnSp>
        <p:nvCxnSpPr>
          <p:cNvPr id="10" name="Straight Connector 9">
            <a:extLst>
              <a:ext uri="{FF2B5EF4-FFF2-40B4-BE49-F238E27FC236}">
                <a16:creationId xmlns:a16="http://schemas.microsoft.com/office/drawing/2014/main" id="{00516410-FF11-7C75-F3FE-C057818C343D}"/>
              </a:ext>
              <a:ext uri="{C183D7F6-B498-43B3-948B-1728B52AA6E4}">
                <adec:decorative xmlns:adec="http://schemas.microsoft.com/office/drawing/2017/decorative" val="1"/>
              </a:ext>
            </a:extLst>
          </p:cNvPr>
          <p:cNvCxnSpPr>
            <a:cxnSpLocks/>
          </p:cNvCxnSpPr>
          <p:nvPr/>
        </p:nvCxnSpPr>
        <p:spPr>
          <a:xfrm>
            <a:off x="4529797" y="1814732"/>
            <a:ext cx="0" cy="2518117"/>
          </a:xfrm>
          <a:prstGeom prst="line">
            <a:avLst/>
          </a:prstGeom>
          <a:ln w="12700">
            <a:solidFill>
              <a:srgbClr val="F7964C"/>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34442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14C6-834E-0B2A-1B42-82E2340FDA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C0BE6C-2FF2-4E49-42B1-A59FE8DEB59A}"/>
              </a:ext>
              <a:ext uri="{C183D7F6-B498-43B3-948B-1728B52AA6E4}">
                <adec:decorative xmlns:adec="http://schemas.microsoft.com/office/drawing/2017/decorative" val="1"/>
              </a:ext>
            </a:extLst>
          </p:cNvPr>
          <p:cNvPicPr>
            <a:picLocks noChangeAspect="1"/>
          </p:cNvPicPr>
          <p:nvPr/>
        </p:nvPicPr>
        <p:blipFill rotWithShape="1">
          <a:blip r:embed="rId3"/>
          <a:srcRect l="338" r="338"/>
          <a:stretch/>
        </p:blipFill>
        <p:spPr>
          <a:xfrm>
            <a:off x="1178347" y="1337571"/>
            <a:ext cx="1243841" cy="1273018"/>
          </a:xfrm>
          <a:prstGeom prst="rect">
            <a:avLst/>
          </a:prstGeom>
        </p:spPr>
      </p:pic>
      <p:sp>
        <p:nvSpPr>
          <p:cNvPr id="3" name="Text 0">
            <a:extLst>
              <a:ext uri="{FF2B5EF4-FFF2-40B4-BE49-F238E27FC236}">
                <a16:creationId xmlns:a16="http://schemas.microsoft.com/office/drawing/2014/main" id="{788002B2-95B6-2B84-49CB-90F32E0511DB}"/>
              </a:ext>
            </a:extLst>
          </p:cNvPr>
          <p:cNvSpPr>
            <a:spLocks noGrp="1"/>
          </p:cNvSpPr>
          <p:nvPr>
            <p:ph type="title" idx="4294967295"/>
          </p:nvPr>
        </p:nvSpPr>
        <p:spPr>
          <a:xfrm>
            <a:off x="2976664" y="1337571"/>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Letters of Recommendation</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38338697-A08B-F59A-EE32-BBC0DF21E2B0}"/>
              </a:ext>
            </a:extLst>
          </p:cNvPr>
          <p:cNvSpPr/>
          <p:nvPr/>
        </p:nvSpPr>
        <p:spPr>
          <a:xfrm>
            <a:off x="2976664" y="1822830"/>
            <a:ext cx="4988617" cy="2472861"/>
          </a:xfrm>
          <a:prstGeom prst="rect">
            <a:avLst/>
          </a:prstGeom>
          <a:noFill/>
          <a:ln/>
        </p:spPr>
        <p:txBody>
          <a:bodyPr wrap="square" lIns="0" tIns="0" rIns="0" bIns="0" rtlCol="0" anchor="t"/>
          <a:lstStyle/>
          <a:p>
            <a:pPr>
              <a:lnSpc>
                <a:spcPct val="130000"/>
              </a:lnSpc>
            </a:pPr>
            <a:r>
              <a:rPr lang="en-US" sz="1200" dirty="0"/>
              <a:t>Letters of recommendation are optional and they should always be the least important part of your proposal. </a:t>
            </a:r>
          </a:p>
          <a:p>
            <a:pPr>
              <a:lnSpc>
                <a:spcPct val="130000"/>
              </a:lnSpc>
            </a:pPr>
            <a:endParaRPr lang="en-US" sz="1200" dirty="0"/>
          </a:p>
          <a:p>
            <a:pPr>
              <a:lnSpc>
                <a:spcPct val="130000"/>
              </a:lnSpc>
            </a:pPr>
            <a:r>
              <a:rPr lang="en-US" sz="1200" dirty="0"/>
              <a:t>Have qualified references who can speak specifically and enthusiastically about your abilities as an artist.</a:t>
            </a:r>
          </a:p>
          <a:p>
            <a:pPr>
              <a:lnSpc>
                <a:spcPct val="130000"/>
              </a:lnSpc>
            </a:pPr>
            <a:endParaRPr lang="en-US" sz="1200" dirty="0"/>
          </a:p>
          <a:p>
            <a:pPr>
              <a:lnSpc>
                <a:spcPct val="130000"/>
              </a:lnSpc>
            </a:pPr>
            <a:r>
              <a:rPr lang="en-US" sz="1200" dirty="0"/>
              <a:t>Consider the following when choosing references:</a:t>
            </a:r>
          </a:p>
          <a:p>
            <a:pPr marL="628650" lvl="1" indent="-171450">
              <a:lnSpc>
                <a:spcPct val="130000"/>
              </a:lnSpc>
              <a:buFont typeface="Arial" panose="020B0604020202020204" pitchFamily="34" charset="0"/>
              <a:buChar char="•"/>
            </a:pPr>
            <a:r>
              <a:rPr lang="en-US" sz="1200" dirty="0"/>
              <a:t>First-hand knowledge of your work as an artist</a:t>
            </a:r>
          </a:p>
          <a:p>
            <a:pPr marL="628650" lvl="1" indent="-171450">
              <a:lnSpc>
                <a:spcPct val="130000"/>
              </a:lnSpc>
              <a:buFont typeface="Arial" panose="020B0604020202020204" pitchFamily="34" charset="0"/>
              <a:buChar char="•"/>
            </a:pPr>
            <a:r>
              <a:rPr lang="en-US" sz="1200" dirty="0"/>
              <a:t>Professional credentials (this is not a personal recommendation)</a:t>
            </a:r>
          </a:p>
          <a:p>
            <a:pPr marL="628650" lvl="1" indent="-171450">
              <a:lnSpc>
                <a:spcPct val="130000"/>
              </a:lnSpc>
              <a:buFont typeface="Arial" panose="020B0604020202020204" pitchFamily="34" charset="0"/>
              <a:buChar char="•"/>
            </a:pPr>
            <a:r>
              <a:rPr lang="en-US" sz="1200" dirty="0"/>
              <a:t>How recent is the reference’s encounter with your work?</a:t>
            </a:r>
          </a:p>
          <a:p>
            <a:pPr>
              <a:lnSpc>
                <a:spcPct val="130000"/>
              </a:lnSpc>
            </a:pPr>
            <a:endParaRPr lang="en-US" sz="1200" dirty="0"/>
          </a:p>
          <a:p>
            <a:pPr>
              <a:lnSpc>
                <a:spcPct val="130000"/>
              </a:lnSpc>
            </a:pPr>
            <a:endParaRPr lang="en-US" sz="1200" dirty="0"/>
          </a:p>
          <a:p>
            <a:pPr>
              <a:lnSpc>
                <a:spcPct val="130000"/>
              </a:lnSpc>
            </a:pPr>
            <a:endParaRPr lang="en-US" sz="1200" dirty="0"/>
          </a:p>
        </p:txBody>
      </p:sp>
      <p:sp>
        <p:nvSpPr>
          <p:cNvPr id="6" name="Shape 2">
            <a:extLst>
              <a:ext uri="{FF2B5EF4-FFF2-40B4-BE49-F238E27FC236}">
                <a16:creationId xmlns:a16="http://schemas.microsoft.com/office/drawing/2014/main" id="{A8C71A87-1A1D-70A6-7AE2-27A75E4A910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EB9A980-0AAC-E794-04A4-0F6073474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481007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E0B4-FCB8-9EB2-A817-B9EFC6DA3CA6}"/>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C1EA1093-BB55-9E7A-D95E-53676BB15E80}"/>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Review</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 0">
            <a:extLst>
              <a:ext uri="{FF2B5EF4-FFF2-40B4-BE49-F238E27FC236}">
                <a16:creationId xmlns:a16="http://schemas.microsoft.com/office/drawing/2014/main" id="{6FF4D2B3-68DC-7771-3F39-8A876BF09C6D}"/>
              </a:ext>
            </a:extLst>
          </p:cNvPr>
          <p:cNvSpPr/>
          <p:nvPr/>
        </p:nvSpPr>
        <p:spPr>
          <a:xfrm>
            <a:off x="475931" y="4413685"/>
            <a:ext cx="8191500" cy="251259"/>
          </a:xfrm>
          <a:prstGeom prst="rect">
            <a:avLst/>
          </a:prstGeom>
          <a:noFill/>
          <a:ln/>
        </p:spPr>
        <p:txBody>
          <a:bodyPr wrap="square" lIns="0" tIns="0" rIns="0" bIns="0" rtlCol="0" anchor="b"/>
          <a:lstStyle/>
          <a:p>
            <a:pPr algn="l">
              <a:lnSpc>
                <a:spcPts val="1979"/>
              </a:lnSpc>
            </a:pPr>
            <a:r>
              <a:rPr lang="en-US" sz="1200" kern="0" spc="12" dirty="0">
                <a:solidFill>
                  <a:srgbClr val="006893"/>
                </a:solidFill>
                <a:latin typeface="Arial" panose="020B0604020202020204" pitchFamily="34" charset="0"/>
                <a:ea typeface="Space Grotesk" pitchFamily="34" charset="-122"/>
                <a:cs typeface="Arial" panose="020B0604020202020204" pitchFamily="34" charset="0"/>
              </a:rPr>
              <a:t>Application checklist</a:t>
            </a:r>
          </a:p>
        </p:txBody>
      </p:sp>
      <p:grpSp>
        <p:nvGrpSpPr>
          <p:cNvPr id="18" name="Group 17">
            <a:extLst>
              <a:ext uri="{FF2B5EF4-FFF2-40B4-BE49-F238E27FC236}">
                <a16:creationId xmlns:a16="http://schemas.microsoft.com/office/drawing/2014/main" id="{8E629D91-1489-68B7-EFF3-0661DCA7005F}"/>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5E71B2C0-86A4-4304-DA20-E9FEE95CB126}"/>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924FC44-F7E4-7CF0-AD34-376B4A39E08A}"/>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CAFB66-CA38-830D-148C-7F146BDAF43F}"/>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3831863-548F-3C1D-1B07-6D7BB70EF7DA}"/>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83AC7DB-D6DF-C1FC-A513-66E0600EFF0C}"/>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8567BA6-498C-B51D-7809-4A1D11D6FB51}"/>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1A80829-F384-413B-38F5-14EB6826EE1A}"/>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535BE316-A497-0766-FD85-3F518B913C8C}"/>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A0845AD-97F1-9003-AC44-2FC7D36FAB3A}"/>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35E9A96-3A7A-B300-7B79-4319AEA0D9AB}"/>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3E95E99-0BB6-D1DE-5EA2-C0C7B0769465}"/>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D264B9-661E-B983-F42D-2D0FE6349649}"/>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60C78E9-8009-25EE-EE09-A782741AC506}"/>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58904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6E2E3-4698-5916-8DF1-E82415D9298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F3ED98-543A-F6D6-44A1-1054FE8B18B6}"/>
              </a:ext>
              <a:ext uri="{C183D7F6-B498-43B3-948B-1728B52AA6E4}">
                <adec:decorative xmlns:adec="http://schemas.microsoft.com/office/drawing/2017/decorative" val="1"/>
              </a:ext>
            </a:extLst>
          </p:cNvPr>
          <p:cNvPicPr>
            <a:picLocks noChangeAspect="1"/>
          </p:cNvPicPr>
          <p:nvPr/>
        </p:nvPicPr>
        <p:blipFill rotWithShape="1">
          <a:blip r:embed="rId3"/>
          <a:srcRect l="338" r="338"/>
          <a:stretch/>
        </p:blipFill>
        <p:spPr>
          <a:xfrm>
            <a:off x="1178347" y="1205224"/>
            <a:ext cx="1243841" cy="1273018"/>
          </a:xfrm>
          <a:prstGeom prst="rect">
            <a:avLst/>
          </a:prstGeom>
        </p:spPr>
      </p:pic>
      <p:sp>
        <p:nvSpPr>
          <p:cNvPr id="3" name="Text 0">
            <a:extLst>
              <a:ext uri="{FF2B5EF4-FFF2-40B4-BE49-F238E27FC236}">
                <a16:creationId xmlns:a16="http://schemas.microsoft.com/office/drawing/2014/main" id="{54D99AB9-1EDD-3AB2-D7ED-DEA2724277CD}"/>
              </a:ext>
            </a:extLst>
          </p:cNvPr>
          <p:cNvSpPr>
            <a:spLocks noGrp="1"/>
          </p:cNvSpPr>
          <p:nvPr>
            <p:ph type="title" idx="4294967295"/>
          </p:nvPr>
        </p:nvSpPr>
        <p:spPr>
          <a:xfrm>
            <a:off x="2976664" y="1205224"/>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Application checklist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0743895C-AAEB-7E74-DCA8-B09AD37DAD7A}"/>
              </a:ext>
            </a:extLst>
          </p:cNvPr>
          <p:cNvSpPr/>
          <p:nvPr/>
        </p:nvSpPr>
        <p:spPr>
          <a:xfrm>
            <a:off x="2976664" y="1690483"/>
            <a:ext cx="4988617" cy="2472861"/>
          </a:xfrm>
          <a:prstGeom prst="rect">
            <a:avLst/>
          </a:prstGeom>
          <a:noFill/>
          <a:ln/>
        </p:spPr>
        <p:txBody>
          <a:bodyPr wrap="square" lIns="0" tIns="0" rIns="0" bIns="0" rtlCol="0" anchor="t"/>
          <a:lstStyle/>
          <a:p>
            <a:pPr marL="171450" indent="-171450">
              <a:lnSpc>
                <a:spcPct val="130000"/>
              </a:lnSpc>
              <a:buFont typeface="Wingdings" pitchFamily="2" charset="2"/>
              <a:buChar char="q"/>
            </a:pPr>
            <a:r>
              <a:rPr lang="en-US" sz="1200" dirty="0"/>
              <a:t> </a:t>
            </a:r>
            <a:r>
              <a:rPr lang="en-US" sz="1200" b="1" dirty="0"/>
              <a:t>Application profile</a:t>
            </a:r>
          </a:p>
          <a:p>
            <a:pPr marL="171450" indent="-171450">
              <a:lnSpc>
                <a:spcPct val="130000"/>
              </a:lnSpc>
              <a:buFont typeface="Wingdings" pitchFamily="2" charset="2"/>
              <a:buChar char="q"/>
            </a:pPr>
            <a:r>
              <a:rPr lang="en-US" sz="1200" dirty="0"/>
              <a:t> </a:t>
            </a:r>
            <a:r>
              <a:rPr lang="en-US" sz="1200" b="1" dirty="0"/>
              <a:t>Narrative</a:t>
            </a:r>
            <a:r>
              <a:rPr lang="en-US" sz="1200" dirty="0"/>
              <a:t>  </a:t>
            </a:r>
          </a:p>
          <a:p>
            <a:pPr marL="171450" indent="-171450">
              <a:lnSpc>
                <a:spcPct val="130000"/>
              </a:lnSpc>
              <a:buFont typeface="Wingdings" pitchFamily="2" charset="2"/>
              <a:buChar char="q"/>
            </a:pPr>
            <a:r>
              <a:rPr lang="en-US" sz="1200" dirty="0"/>
              <a:t> </a:t>
            </a:r>
            <a:r>
              <a:rPr lang="en-US" sz="1200" b="1" dirty="0"/>
              <a:t>Artist résumé: </a:t>
            </a:r>
            <a:r>
              <a:rPr lang="en-US" sz="1200" dirty="0"/>
              <a:t>Attach an artist résumé that includes education, employment, public presentations of your work, publications, commissions, honors, grant or fellowship awards, and relevant experience. (four pages maximum)</a:t>
            </a:r>
          </a:p>
          <a:p>
            <a:pPr marL="171450" indent="-171450">
              <a:lnSpc>
                <a:spcPct val="130000"/>
              </a:lnSpc>
              <a:buFont typeface="Wingdings" pitchFamily="2" charset="2"/>
              <a:buChar char="q"/>
            </a:pPr>
            <a:r>
              <a:rPr lang="en-US" sz="1200" dirty="0"/>
              <a:t> </a:t>
            </a:r>
            <a:r>
              <a:rPr lang="en-US" sz="1200" b="1" dirty="0"/>
              <a:t>Budget support: </a:t>
            </a:r>
            <a:r>
              <a:rPr lang="en-US" sz="1200" dirty="0"/>
              <a:t>Provide support information for your budget, i.e., cost of materials, price quote on services, etc.</a:t>
            </a:r>
          </a:p>
          <a:p>
            <a:pPr marL="171450" indent="-171450">
              <a:lnSpc>
                <a:spcPct val="130000"/>
              </a:lnSpc>
              <a:buFont typeface="Wingdings" pitchFamily="2" charset="2"/>
              <a:buChar char="q"/>
            </a:pPr>
            <a:r>
              <a:rPr lang="en-US" sz="1200" dirty="0"/>
              <a:t> </a:t>
            </a:r>
            <a:r>
              <a:rPr lang="en-US" sz="1200" b="1" dirty="0"/>
              <a:t>Support materials: </a:t>
            </a:r>
            <a:r>
              <a:rPr lang="en-US" sz="1200" dirty="0"/>
              <a:t>You may submit reviews, programs, catalogs, and </a:t>
            </a:r>
            <a:br>
              <a:rPr lang="en-US" sz="1200" dirty="0"/>
            </a:br>
            <a:r>
              <a:rPr lang="en-US" sz="1200" dirty="0"/>
              <a:t> other support materials relevant to the project.</a:t>
            </a:r>
          </a:p>
          <a:p>
            <a:pPr marL="171450" indent="-171450">
              <a:lnSpc>
                <a:spcPct val="130000"/>
              </a:lnSpc>
              <a:buFont typeface="Wingdings" pitchFamily="2" charset="2"/>
              <a:buChar char="q"/>
            </a:pPr>
            <a:r>
              <a:rPr lang="en-US" sz="1200" dirty="0"/>
              <a:t> </a:t>
            </a:r>
            <a:r>
              <a:rPr lang="en-US" sz="1200" b="1" dirty="0"/>
              <a:t>Work samples and inventory list of samples provided</a:t>
            </a:r>
          </a:p>
          <a:p>
            <a:pPr>
              <a:lnSpc>
                <a:spcPct val="130000"/>
              </a:lnSpc>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marL="171450" indent="-171450">
              <a:lnSpc>
                <a:spcPct val="130000"/>
              </a:lnSpc>
              <a:buFont typeface="Wingdings" pitchFamily="2" charset="2"/>
              <a:buChar char="q"/>
            </a:pPr>
            <a:endParaRPr lang="en-US" sz="1200" dirty="0"/>
          </a:p>
          <a:p>
            <a:pPr>
              <a:lnSpc>
                <a:spcPct val="130000"/>
              </a:lnSpc>
            </a:pPr>
            <a:endParaRPr lang="en-US" sz="1200" dirty="0"/>
          </a:p>
          <a:p>
            <a:pPr>
              <a:lnSpc>
                <a:spcPct val="130000"/>
              </a:lnSpc>
            </a:pPr>
            <a:endParaRPr lang="en-US" sz="1200" dirty="0"/>
          </a:p>
          <a:p>
            <a:pPr>
              <a:lnSpc>
                <a:spcPct val="130000"/>
              </a:lnSpc>
            </a:pPr>
            <a:endParaRPr lang="en-US" sz="1200" dirty="0"/>
          </a:p>
          <a:p>
            <a:pPr>
              <a:lnSpc>
                <a:spcPct val="130000"/>
              </a:lnSpc>
            </a:pPr>
            <a:endParaRPr lang="en-US" sz="1200" dirty="0"/>
          </a:p>
          <a:p>
            <a:pPr>
              <a:lnSpc>
                <a:spcPct val="130000"/>
              </a:lnSpc>
            </a:pPr>
            <a:endParaRPr lang="en-US" sz="1200" dirty="0"/>
          </a:p>
          <a:p>
            <a:pPr>
              <a:lnSpc>
                <a:spcPct val="130000"/>
              </a:lnSpc>
            </a:pPr>
            <a:endParaRPr lang="en-US" sz="1200" dirty="0"/>
          </a:p>
          <a:p>
            <a:pPr>
              <a:lnSpc>
                <a:spcPct val="130000"/>
              </a:lnSpc>
            </a:pPr>
            <a:endParaRPr lang="en-US" sz="1200" dirty="0"/>
          </a:p>
        </p:txBody>
      </p:sp>
      <p:sp>
        <p:nvSpPr>
          <p:cNvPr id="6" name="Shape 2">
            <a:extLst>
              <a:ext uri="{FF2B5EF4-FFF2-40B4-BE49-F238E27FC236}">
                <a16:creationId xmlns:a16="http://schemas.microsoft.com/office/drawing/2014/main" id="{68C2F4A5-4FC4-9F26-CC27-66A3BEDB2BB4}"/>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34B8172F-B40A-5E3D-AEAD-158D149CA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4172971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07C5-CBA0-D4C6-9921-4807108EDEA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9E88FC4-293B-3E8C-7AE8-6CC011A47310}"/>
              </a:ext>
            </a:extLst>
          </p:cNvPr>
          <p:cNvSpPr>
            <a:spLocks noGrp="1"/>
          </p:cNvSpPr>
          <p:nvPr>
            <p:ph type="title" idx="4294967295"/>
          </p:nvPr>
        </p:nvSpPr>
        <p:spPr>
          <a:xfrm>
            <a:off x="4859337" y="811352"/>
            <a:ext cx="3810000" cy="6396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If you receive a grant</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 2">
            <a:extLst>
              <a:ext uri="{FF2B5EF4-FFF2-40B4-BE49-F238E27FC236}">
                <a16:creationId xmlns:a16="http://schemas.microsoft.com/office/drawing/2014/main" id="{3DC6E3CB-060F-AFE7-843D-E73E1FE1035C}"/>
              </a:ext>
            </a:extLst>
          </p:cNvPr>
          <p:cNvSpPr/>
          <p:nvPr/>
        </p:nvSpPr>
        <p:spPr>
          <a:xfrm>
            <a:off x="4857124" y="2057400"/>
            <a:ext cx="3809926" cy="2610361"/>
          </a:xfrm>
          <a:prstGeom prst="rect">
            <a:avLst/>
          </a:prstGeom>
          <a:noFill/>
          <a:ln/>
        </p:spPr>
        <p:txBody>
          <a:bodyPr wrap="square" lIns="0" tIns="0" rIns="0" bIns="0" rtlCol="0" anchor="b"/>
          <a:lstStyle/>
          <a:p>
            <a:pPr algn="l">
              <a:lnSpc>
                <a:spcPts val="1920"/>
              </a:lnSpc>
            </a:pPr>
            <a:r>
              <a:rPr lang="en-US" sz="1200" kern="0" spc="-12" dirty="0">
                <a:solidFill>
                  <a:srgbClr val="006893"/>
                </a:solidFill>
                <a:latin typeface="Arial" panose="020B0604020202020204" pitchFamily="34" charset="0"/>
                <a:ea typeface="Lato" pitchFamily="34" charset="-122"/>
                <a:cs typeface="Arial" panose="020B0604020202020204" pitchFamily="34" charset="0"/>
              </a:rPr>
              <a:t>You will enter into a contractual agreement with [arts council name] </a:t>
            </a:r>
          </a:p>
          <a:p>
            <a:pPr algn="l">
              <a:lnSpc>
                <a:spcPts val="1920"/>
              </a:lnSpc>
            </a:pPr>
            <a:endParaRPr lang="en-US" sz="1200" kern="0" spc="-12" dirty="0">
              <a:solidFill>
                <a:srgbClr val="006893"/>
              </a:solidFill>
              <a:latin typeface="Arial" panose="020B0604020202020204" pitchFamily="34" charset="0"/>
              <a:ea typeface="Lato" pitchFamily="34" charset="-122"/>
              <a:cs typeface="Arial" panose="020B0604020202020204" pitchFamily="34" charset="0"/>
            </a:endParaRPr>
          </a:p>
          <a:p>
            <a:pPr algn="l">
              <a:lnSpc>
                <a:spcPts val="1920"/>
              </a:lnSpc>
            </a:pPr>
            <a:r>
              <a:rPr lang="en-US" sz="1200" kern="0" spc="-12" dirty="0">
                <a:solidFill>
                  <a:srgbClr val="006893"/>
                </a:solidFill>
                <a:latin typeface="Arial" panose="020B0604020202020204" pitchFamily="34" charset="0"/>
                <a:ea typeface="Lato" pitchFamily="34" charset="-122"/>
                <a:cs typeface="Arial" panose="020B0604020202020204" pitchFamily="34" charset="0"/>
              </a:rPr>
              <a:t>Promotional and marketing materials for the proposed project must use the N.C. Arts Council logo and credit line.</a:t>
            </a:r>
          </a:p>
          <a:p>
            <a:pPr algn="l">
              <a:lnSpc>
                <a:spcPts val="1920"/>
              </a:lnSpc>
            </a:pPr>
            <a:endParaRPr lang="en-US" sz="1200" kern="0" spc="-12" dirty="0">
              <a:solidFill>
                <a:srgbClr val="006893"/>
              </a:solidFill>
              <a:latin typeface="Arial" panose="020B0604020202020204" pitchFamily="34" charset="0"/>
              <a:ea typeface="Lato" pitchFamily="34" charset="-122"/>
              <a:cs typeface="Arial" panose="020B0604020202020204" pitchFamily="34" charset="0"/>
            </a:endParaRPr>
          </a:p>
          <a:p>
            <a:pPr algn="l">
              <a:lnSpc>
                <a:spcPts val="1920"/>
              </a:lnSpc>
            </a:pPr>
            <a:r>
              <a:rPr lang="en-US" sz="1200" kern="0" spc="-12" dirty="0">
                <a:solidFill>
                  <a:srgbClr val="006893"/>
                </a:solidFill>
                <a:latin typeface="Arial" panose="020B0604020202020204" pitchFamily="34" charset="0"/>
                <a:ea typeface="Lato" pitchFamily="34" charset="-122"/>
                <a:cs typeface="Arial" panose="020B0604020202020204" pitchFamily="34" charset="0"/>
              </a:rPr>
              <a:t>Funds must be spent by </a:t>
            </a:r>
            <a:r>
              <a:rPr lang="en-US" sz="1200" b="1" kern="0" spc="-12" dirty="0">
                <a:solidFill>
                  <a:srgbClr val="006893"/>
                </a:solidFill>
                <a:latin typeface="Arial" panose="020B0604020202020204" pitchFamily="34" charset="0"/>
                <a:ea typeface="Lato" pitchFamily="34" charset="-122"/>
                <a:cs typeface="Arial" panose="020B0604020202020204" pitchFamily="34" charset="0"/>
              </a:rPr>
              <a:t>June 30, 2027.</a:t>
            </a:r>
          </a:p>
          <a:p>
            <a:pPr algn="l">
              <a:lnSpc>
                <a:spcPts val="1920"/>
              </a:lnSpc>
            </a:pPr>
            <a:endParaRPr lang="en-US" sz="1200" kern="0" spc="-12" dirty="0">
              <a:solidFill>
                <a:srgbClr val="006893"/>
              </a:solidFill>
              <a:latin typeface="Arial" panose="020B0604020202020204" pitchFamily="34" charset="0"/>
              <a:ea typeface="Lato" pitchFamily="34" charset="-122"/>
              <a:cs typeface="Arial" panose="020B0604020202020204" pitchFamily="34" charset="0"/>
            </a:endParaRPr>
          </a:p>
          <a:p>
            <a:pPr algn="l">
              <a:lnSpc>
                <a:spcPts val="1920"/>
              </a:lnSpc>
            </a:pPr>
            <a:r>
              <a:rPr lang="en-US" sz="1200" kern="0" spc="-12" dirty="0">
                <a:solidFill>
                  <a:srgbClr val="006893"/>
                </a:solidFill>
                <a:latin typeface="Arial" panose="020B0604020202020204" pitchFamily="34" charset="0"/>
                <a:ea typeface="Lato" pitchFamily="34" charset="-122"/>
                <a:cs typeface="Arial" panose="020B0604020202020204" pitchFamily="34" charset="0"/>
              </a:rPr>
              <a:t>Projects must be completed before </a:t>
            </a:r>
            <a:r>
              <a:rPr lang="en-US" sz="1200" b="1" kern="0" spc="-12" dirty="0">
                <a:solidFill>
                  <a:srgbClr val="006893"/>
                </a:solidFill>
                <a:latin typeface="Arial" panose="020B0604020202020204" pitchFamily="34" charset="0"/>
                <a:ea typeface="Lato" pitchFamily="34" charset="-122"/>
                <a:cs typeface="Arial" panose="020B0604020202020204" pitchFamily="34" charset="0"/>
              </a:rPr>
              <a:t>December 31, 2027.</a:t>
            </a:r>
          </a:p>
        </p:txBody>
      </p:sp>
      <p:pic>
        <p:nvPicPr>
          <p:cNvPr id="2" name="Picture Placeholder 5">
            <a:extLst>
              <a:ext uri="{FF2B5EF4-FFF2-40B4-BE49-F238E27FC236}">
                <a16:creationId xmlns:a16="http://schemas.microsoft.com/office/drawing/2014/main" id="{B6F37247-4554-47B2-33ED-451E01327C2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rcRect l="8571" r="39343"/>
          <a:stretch>
            <a:fillRect/>
          </a:stretch>
        </p:blipFill>
        <p:spPr>
          <a:xfrm>
            <a:off x="-1959" y="0"/>
            <a:ext cx="4555578" cy="5011454"/>
          </a:xfrm>
          <a:prstGeom prst="rect">
            <a:avLst/>
          </a:prstGeom>
          <a:noFill/>
        </p:spPr>
      </p:pic>
      <p:sp>
        <p:nvSpPr>
          <p:cNvPr id="8" name="Shape 3">
            <a:extLst>
              <a:ext uri="{FF2B5EF4-FFF2-40B4-BE49-F238E27FC236}">
                <a16:creationId xmlns:a16="http://schemas.microsoft.com/office/drawing/2014/main" id="{18D9EA7A-D942-BEEE-D340-DE380B3C173C}"/>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7" name="Picture 6">
            <a:extLst>
              <a:ext uri="{FF2B5EF4-FFF2-40B4-BE49-F238E27FC236}">
                <a16:creationId xmlns:a16="http://schemas.microsoft.com/office/drawing/2014/main" id="{B4C5EAEA-7991-2847-8FC7-985EA9C376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285222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3091CC-2CD2-DD61-E0F2-EE73FBFD987C}"/>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C78C59F8-2AE0-CEA1-C6F2-41A92920989C}"/>
              </a:ext>
            </a:extLst>
          </p:cNvPr>
          <p:cNvSpPr>
            <a:spLocks noGrp="1"/>
          </p:cNvSpPr>
          <p:nvPr>
            <p:ph type="title" idx="4294967295"/>
          </p:nvPr>
        </p:nvSpPr>
        <p:spPr>
          <a:xfrm>
            <a:off x="1191481" y="819605"/>
            <a:ext cx="6787307"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18 Regions Award Artist Support Grants </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Content Placeholder 4" descr="Map of the 18 regional arts council consortiums that award Artist Support Grants">
            <a:extLst>
              <a:ext uri="{FF2B5EF4-FFF2-40B4-BE49-F238E27FC236}">
                <a16:creationId xmlns:a16="http://schemas.microsoft.com/office/drawing/2014/main" id="{01C05428-9181-FA13-BBB3-D6F8CD4A9ED7}"/>
              </a:ext>
            </a:extLst>
          </p:cNvPr>
          <p:cNvPicPr>
            <a:picLocks noChangeAspect="1"/>
          </p:cNvPicPr>
          <p:nvPr/>
        </p:nvPicPr>
        <p:blipFill>
          <a:blip r:embed="rId3"/>
          <a:stretch>
            <a:fillRect/>
          </a:stretch>
        </p:blipFill>
        <p:spPr>
          <a:xfrm>
            <a:off x="742578" y="1362114"/>
            <a:ext cx="7393282" cy="3166760"/>
          </a:xfrm>
          <a:prstGeom prst="rect">
            <a:avLst/>
          </a:prstGeom>
        </p:spPr>
      </p:pic>
      <p:sp>
        <p:nvSpPr>
          <p:cNvPr id="6" name="Shape 2">
            <a:extLst>
              <a:ext uri="{FF2B5EF4-FFF2-40B4-BE49-F238E27FC236}">
                <a16:creationId xmlns:a16="http://schemas.microsoft.com/office/drawing/2014/main" id="{EAF2434E-6AC1-2543-A694-92B4D557C33A}"/>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6465E94-C781-F429-3174-5DA7930ECA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712097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41C235-64ED-7884-982A-8F6018B06697}"/>
            </a:ext>
          </a:extLst>
        </p:cNvPr>
        <p:cNvGrpSpPr/>
        <p:nvPr/>
      </p:nvGrpSpPr>
      <p:grpSpPr>
        <a:xfrm>
          <a:off x="0" y="0"/>
          <a:ext cx="0" cy="0"/>
          <a:chOff x="0" y="0"/>
          <a:chExt cx="0" cy="0"/>
        </a:xfrm>
      </p:grpSpPr>
      <p:pic>
        <p:nvPicPr>
          <p:cNvPr id="2" name="Picture 1" descr="Facebook logo">
            <a:extLst>
              <a:ext uri="{FF2B5EF4-FFF2-40B4-BE49-F238E27FC236}">
                <a16:creationId xmlns:a16="http://schemas.microsoft.com/office/drawing/2014/main" id="{42A8562E-866C-46D9-2E38-A6CC5DC680C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18" y="2290236"/>
            <a:ext cx="325462" cy="325462"/>
          </a:xfrm>
          <a:prstGeom prst="rect">
            <a:avLst/>
          </a:prstGeom>
        </p:spPr>
      </p:pic>
      <p:sp>
        <p:nvSpPr>
          <p:cNvPr id="14" name="TextBox 13">
            <a:extLst>
              <a:ext uri="{FF2B5EF4-FFF2-40B4-BE49-F238E27FC236}">
                <a16:creationId xmlns:a16="http://schemas.microsoft.com/office/drawing/2014/main" id="{8313B6AD-23A3-AD08-61F1-F6BDE1CAB179}"/>
              </a:ext>
            </a:extLst>
          </p:cNvPr>
          <p:cNvSpPr txBox="1"/>
          <p:nvPr/>
        </p:nvSpPr>
        <p:spPr>
          <a:xfrm>
            <a:off x="1143252" y="2332047"/>
            <a:ext cx="1365169" cy="276999"/>
          </a:xfrm>
          <a:prstGeom prst="rect">
            <a:avLst/>
          </a:prstGeom>
          <a:noFill/>
        </p:spPr>
        <p:txBody>
          <a:bodyPr wrap="square" rtlCol="0">
            <a:spAutoFit/>
          </a:bodyPr>
          <a:lstStyle/>
          <a:p>
            <a:r>
              <a:rPr lang="en-US" sz="1200" b="1" dirty="0">
                <a:solidFill>
                  <a:srgbClr val="006893"/>
                </a:solidFill>
              </a:rPr>
              <a:t>@</a:t>
            </a:r>
            <a:r>
              <a:rPr lang="en-US" sz="1200" b="1" dirty="0" err="1">
                <a:solidFill>
                  <a:srgbClr val="006893"/>
                </a:solidFill>
              </a:rPr>
              <a:t>NCArts</a:t>
            </a:r>
            <a:endParaRPr lang="en-US" sz="1200" b="1" dirty="0">
              <a:solidFill>
                <a:srgbClr val="006893"/>
              </a:solidFill>
            </a:endParaRPr>
          </a:p>
        </p:txBody>
      </p:sp>
      <p:pic>
        <p:nvPicPr>
          <p:cNvPr id="9" name="Picture 8" descr="Instagram logo">
            <a:extLst>
              <a:ext uri="{FF2B5EF4-FFF2-40B4-BE49-F238E27FC236}">
                <a16:creationId xmlns:a16="http://schemas.microsoft.com/office/drawing/2014/main" id="{12DA9596-5FE9-72C9-B1A8-5C78523FA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466" y="2225718"/>
            <a:ext cx="491528" cy="491528"/>
          </a:xfrm>
          <a:prstGeom prst="rect">
            <a:avLst/>
          </a:prstGeom>
        </p:spPr>
      </p:pic>
      <p:sp>
        <p:nvSpPr>
          <p:cNvPr id="16" name="TextBox 15">
            <a:extLst>
              <a:ext uri="{FF2B5EF4-FFF2-40B4-BE49-F238E27FC236}">
                <a16:creationId xmlns:a16="http://schemas.microsoft.com/office/drawing/2014/main" id="{127250F4-CCD9-7391-2E86-974B0B903CD8}"/>
              </a:ext>
            </a:extLst>
          </p:cNvPr>
          <p:cNvSpPr txBox="1"/>
          <p:nvPr/>
        </p:nvSpPr>
        <p:spPr>
          <a:xfrm>
            <a:off x="3021479" y="2332901"/>
            <a:ext cx="1303385" cy="276999"/>
          </a:xfrm>
          <a:prstGeom prst="rect">
            <a:avLst/>
          </a:prstGeom>
          <a:noFill/>
        </p:spPr>
        <p:txBody>
          <a:bodyPr wrap="square" rtlCol="0">
            <a:spAutoFit/>
          </a:bodyPr>
          <a:lstStyle/>
          <a:p>
            <a:r>
              <a:rPr lang="en-US" sz="1200" b="1" dirty="0">
                <a:solidFill>
                  <a:srgbClr val="006893"/>
                </a:solidFill>
              </a:rPr>
              <a:t>@</a:t>
            </a:r>
            <a:r>
              <a:rPr lang="en-US" sz="1200" b="1" dirty="0" err="1">
                <a:solidFill>
                  <a:srgbClr val="006893"/>
                </a:solidFill>
              </a:rPr>
              <a:t>NCArtsCouncil</a:t>
            </a:r>
            <a:endParaRPr lang="en-US" sz="1200" b="1" dirty="0">
              <a:solidFill>
                <a:srgbClr val="006893"/>
              </a:solidFill>
            </a:endParaRPr>
          </a:p>
        </p:txBody>
      </p:sp>
      <p:pic>
        <p:nvPicPr>
          <p:cNvPr id="7" name="Picture 6" descr="YouTube logo">
            <a:extLst>
              <a:ext uri="{FF2B5EF4-FFF2-40B4-BE49-F238E27FC236}">
                <a16:creationId xmlns:a16="http://schemas.microsoft.com/office/drawing/2014/main" id="{92ABA4C3-BCFD-DAD0-4A0B-274C69838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10" y="2821371"/>
            <a:ext cx="391458" cy="275800"/>
          </a:xfrm>
          <a:prstGeom prst="rect">
            <a:avLst/>
          </a:prstGeom>
        </p:spPr>
      </p:pic>
      <p:sp>
        <p:nvSpPr>
          <p:cNvPr id="15" name="TextBox 14">
            <a:extLst>
              <a:ext uri="{FF2B5EF4-FFF2-40B4-BE49-F238E27FC236}">
                <a16:creationId xmlns:a16="http://schemas.microsoft.com/office/drawing/2014/main" id="{7EF27B35-87E7-021B-33F2-07DA57611BFA}"/>
              </a:ext>
            </a:extLst>
          </p:cNvPr>
          <p:cNvSpPr txBox="1"/>
          <p:nvPr/>
        </p:nvSpPr>
        <p:spPr>
          <a:xfrm>
            <a:off x="1143083" y="2804957"/>
            <a:ext cx="1073509" cy="276999"/>
          </a:xfrm>
          <a:prstGeom prst="rect">
            <a:avLst/>
          </a:prstGeom>
          <a:noFill/>
        </p:spPr>
        <p:txBody>
          <a:bodyPr wrap="square" rtlCol="0">
            <a:spAutoFit/>
          </a:bodyPr>
          <a:lstStyle/>
          <a:p>
            <a:r>
              <a:rPr lang="en-US" sz="1200" b="1" dirty="0">
                <a:solidFill>
                  <a:srgbClr val="006893"/>
                </a:solidFill>
              </a:rPr>
              <a:t>@</a:t>
            </a:r>
            <a:r>
              <a:rPr lang="en-US" sz="1200" b="1" dirty="0" err="1">
                <a:solidFill>
                  <a:srgbClr val="006893"/>
                </a:solidFill>
              </a:rPr>
              <a:t>NCArts</a:t>
            </a:r>
            <a:endParaRPr lang="en-US" sz="1200" b="1" dirty="0">
              <a:solidFill>
                <a:srgbClr val="006893"/>
              </a:solidFill>
            </a:endParaRPr>
          </a:p>
        </p:txBody>
      </p:sp>
      <p:sp>
        <p:nvSpPr>
          <p:cNvPr id="4" name="Text 1">
            <a:extLst>
              <a:ext uri="{FF2B5EF4-FFF2-40B4-BE49-F238E27FC236}">
                <a16:creationId xmlns:a16="http://schemas.microsoft.com/office/drawing/2014/main" id="{0C6622B2-5F61-AB48-E786-5B8E86C05361}"/>
              </a:ext>
            </a:extLst>
          </p:cNvPr>
          <p:cNvSpPr>
            <a:spLocks noGrp="1"/>
          </p:cNvSpPr>
          <p:nvPr>
            <p:ph type="title" idx="4294967295"/>
          </p:nvPr>
        </p:nvSpPr>
        <p:spPr>
          <a:xfrm>
            <a:off x="473367" y="3814856"/>
            <a:ext cx="8190756" cy="50255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Thank you</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FD8B7EAD-D03E-62D8-3F18-3269E37351A5}"/>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A1676961-71ED-61F2-26B9-4FF9EEB832D2}"/>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54D38B8-D686-FBDB-D70B-0C5B47653C4D}"/>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73234DF-754C-4110-4B1A-557C5B510442}"/>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AB264EB-158F-B3A3-CB58-35C9C7383B8B}"/>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854073-86C1-3B2C-F8F8-E9E2B5EE20FA}"/>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1EB92F2-2DD0-E710-A0BB-224B61D91A63}"/>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CAC4E16E-2B7A-D2F8-CD59-F53E895C58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473223" y="420028"/>
            <a:ext cx="3462764" cy="1353097"/>
          </a:xfrm>
          <a:prstGeom prst="rect">
            <a:avLst/>
          </a:prstGeom>
        </p:spPr>
      </p:pic>
      <p:grpSp>
        <p:nvGrpSpPr>
          <p:cNvPr id="19" name="Group 18">
            <a:extLst>
              <a:ext uri="{FF2B5EF4-FFF2-40B4-BE49-F238E27FC236}">
                <a16:creationId xmlns:a16="http://schemas.microsoft.com/office/drawing/2014/main" id="{657861BF-CC9E-6C8D-8915-E39A1AA09301}"/>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070486D5-957B-A8FA-6EFA-784706BA84D7}"/>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DC1D51D-E4EA-CAFD-001E-16BCC4BA4E62}"/>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A4A5E45-18BD-7AAA-7999-1582B1649AD9}"/>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37D0888-091E-4F8E-A4D0-B076D4D962A2}"/>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2070FF9-72EF-89B8-143D-EB83A987D145}"/>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B2FB8F9-83D7-D5EC-1845-731932287487}"/>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74476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1B198-E3BA-0D98-AA3B-707A6C1B9CB3}"/>
            </a:ext>
          </a:extLst>
        </p:cNvPr>
        <p:cNvGrpSpPr/>
        <p:nvPr/>
      </p:nvGrpSpPr>
      <p:grpSpPr>
        <a:xfrm>
          <a:off x="0" y="0"/>
          <a:ext cx="0" cy="0"/>
          <a:chOff x="0" y="0"/>
          <a:chExt cx="0" cy="0"/>
        </a:xfrm>
      </p:grpSpPr>
      <p:sp>
        <p:nvSpPr>
          <p:cNvPr id="4" name="Text 1">
            <a:extLst>
              <a:ext uri="{FF2B5EF4-FFF2-40B4-BE49-F238E27FC236}">
                <a16:creationId xmlns:a16="http://schemas.microsoft.com/office/drawing/2014/main" id="{B6CAE9B4-7412-044D-43C8-20C20E8FCF5F}"/>
              </a:ext>
            </a:extLst>
          </p:cNvPr>
          <p:cNvSpPr>
            <a:spLocks noGrp="1"/>
          </p:cNvSpPr>
          <p:nvPr>
            <p:ph type="title" idx="4294967295"/>
          </p:nvPr>
        </p:nvSpPr>
        <p:spPr>
          <a:xfrm>
            <a:off x="473367" y="3180946"/>
            <a:ext cx="8190756" cy="11364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l" defTabSz="914400" rtl="0" eaLnBrk="1" fontAlgn="auto" latinLnBrk="0" hangingPunct="1">
              <a:lnSpc>
                <a:spcPts val="3957"/>
              </a:lnSpc>
              <a:spcBef>
                <a:spcPts val="0"/>
              </a:spcBef>
              <a:spcAft>
                <a:spcPts val="0"/>
              </a:spcAft>
              <a:buClrTx/>
              <a:buSzTx/>
              <a:buFontTx/>
              <a:buNone/>
              <a:tabLst/>
              <a:defRPr/>
            </a:pP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Eligibility for </a:t>
            </a:r>
            <a:b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br>
            <a:r>
              <a:rPr kumimoji="0" lang="en-US" sz="3300" b="1"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application</a:t>
            </a:r>
            <a:endParaRPr kumimoji="0" lang="en-US" sz="3298"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1878660A-1078-18B8-C444-68128E99558D}"/>
              </a:ext>
              <a:ext uri="{C183D7F6-B498-43B3-948B-1728B52AA6E4}">
                <adec:decorative xmlns:adec="http://schemas.microsoft.com/office/drawing/2017/decorative" val="1"/>
              </a:ext>
            </a:extLst>
          </p:cNvPr>
          <p:cNvGrpSpPr/>
          <p:nvPr/>
        </p:nvGrpSpPr>
        <p:grpSpPr>
          <a:xfrm>
            <a:off x="5197475" y="-20170"/>
            <a:ext cx="3946525" cy="5163671"/>
            <a:chOff x="5197475" y="-20170"/>
            <a:chExt cx="3946525" cy="5163671"/>
          </a:xfrm>
        </p:grpSpPr>
        <p:sp>
          <p:nvSpPr>
            <p:cNvPr id="6" name="Rectangle 5">
              <a:extLst>
                <a:ext uri="{FF2B5EF4-FFF2-40B4-BE49-F238E27FC236}">
                  <a16:creationId xmlns:a16="http://schemas.microsoft.com/office/drawing/2014/main" id="{D76A6347-34E7-5B7F-1223-1894CBD5444A}"/>
                </a:ext>
              </a:extLst>
            </p:cNvPr>
            <p:cNvSpPr>
              <a:spLocks/>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D2547C7-0B8C-3F47-C1FE-D3E0675475E2}"/>
                </a:ext>
              </a:extLst>
            </p:cNvPr>
            <p:cNvSpPr>
              <a:spLocks/>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D006B1A-66E9-577A-531B-2182F4ACEAEA}"/>
                </a:ext>
              </a:extLst>
            </p:cNvPr>
            <p:cNvSpPr>
              <a:spLocks/>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A87976B-6FE6-3E75-E6EB-7B0F788E1192}"/>
                </a:ext>
              </a:extLst>
            </p:cNvPr>
            <p:cNvSpPr>
              <a:spLocks/>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0C3E87-B832-77AB-E9F0-C0C800D51DB8}"/>
                </a:ext>
              </a:extLst>
            </p:cNvPr>
            <p:cNvSpPr>
              <a:spLocks/>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0568737-7E1F-FE38-B750-C09466A93138}"/>
                </a:ext>
              </a:extLst>
            </p:cNvPr>
            <p:cNvSpPr>
              <a:spLocks/>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A169EEE7-565A-F5BB-3FBD-6EE21623CEAD}"/>
              </a:ext>
              <a:ext uri="{C183D7F6-B498-43B3-948B-1728B52AA6E4}">
                <adec:decorative xmlns:adec="http://schemas.microsoft.com/office/drawing/2017/decorative" val="1"/>
              </a:ext>
            </a:extLst>
          </p:cNvPr>
          <p:cNvGrpSpPr>
            <a:grpSpLocks noGrp="1" noUngrp="1" noRot="1" noMove="1" noResize="1"/>
          </p:cNvGrpSpPr>
          <p:nvPr/>
        </p:nvGrpSpPr>
        <p:grpSpPr>
          <a:xfrm>
            <a:off x="5197475" y="-20171"/>
            <a:ext cx="3946525" cy="5163671"/>
            <a:chOff x="5197475" y="-20170"/>
            <a:chExt cx="3946525" cy="5163671"/>
          </a:xfrm>
        </p:grpSpPr>
        <p:sp>
          <p:nvSpPr>
            <p:cNvPr id="20" name="Rectangle 19">
              <a:extLst>
                <a:ext uri="{FF2B5EF4-FFF2-40B4-BE49-F238E27FC236}">
                  <a16:creationId xmlns:a16="http://schemas.microsoft.com/office/drawing/2014/main" id="{2F2D66B4-3666-A2F6-12DB-5A249F69A75D}"/>
                </a:ext>
              </a:extLst>
            </p:cNvPr>
            <p:cNvSpPr>
              <a:spLocks noGrp="1" noRot="1" noMove="1" noResize="1" noEditPoints="1" noAdjustHandles="1" noChangeArrowheads="1" noChangeShapeType="1"/>
            </p:cNvSpPr>
            <p:nvPr/>
          </p:nvSpPr>
          <p:spPr>
            <a:xfrm>
              <a:off x="5198165" y="1"/>
              <a:ext cx="3945835" cy="5143500"/>
            </a:xfrm>
            <a:prstGeom prst="rect">
              <a:avLst/>
            </a:prstGeom>
            <a:solidFill>
              <a:srgbClr val="96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36188C3-64CD-9426-9E33-7C9918EBD60A}"/>
                </a:ext>
              </a:extLst>
            </p:cNvPr>
            <p:cNvSpPr>
              <a:spLocks noGrp="1" noRot="1" noMove="1" noResize="1" noEditPoints="1" noAdjustHandles="1" noChangeArrowheads="1" noChangeShapeType="1"/>
            </p:cNvSpPr>
            <p:nvPr/>
          </p:nvSpPr>
          <p:spPr>
            <a:xfrm>
              <a:off x="5198165" y="3609387"/>
              <a:ext cx="1398932" cy="1534112"/>
            </a:xfrm>
            <a:prstGeom prst="rect">
              <a:avLst/>
            </a:prstGeom>
            <a:solidFill>
              <a:srgbClr val="FFC9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605C72-9FA8-5A86-3872-2244C8059D1F}"/>
                </a:ext>
              </a:extLst>
            </p:cNvPr>
            <p:cNvSpPr>
              <a:spLocks noGrp="1" noRot="1" noMove="1" noResize="1" noEditPoints="1" noAdjustHandles="1" noChangeArrowheads="1" noChangeShapeType="1"/>
            </p:cNvSpPr>
            <p:nvPr/>
          </p:nvSpPr>
          <p:spPr>
            <a:xfrm>
              <a:off x="7495693" y="3600689"/>
              <a:ext cx="714037" cy="1542810"/>
            </a:xfrm>
            <a:prstGeom prst="rect">
              <a:avLst/>
            </a:prstGeom>
            <a:solidFill>
              <a:srgbClr val="006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5DAFA1A-56AE-CE64-E0A5-10BE4AED1A43}"/>
                </a:ext>
              </a:extLst>
            </p:cNvPr>
            <p:cNvSpPr>
              <a:spLocks noGrp="1" noRot="1" noMove="1" noResize="1" noEditPoints="1" noAdjustHandles="1" noChangeArrowheads="1" noChangeShapeType="1"/>
            </p:cNvSpPr>
            <p:nvPr/>
          </p:nvSpPr>
          <p:spPr>
            <a:xfrm>
              <a:off x="8209730" y="2080533"/>
              <a:ext cx="934270" cy="1518406"/>
            </a:xfrm>
            <a:prstGeom prst="rect">
              <a:avLst/>
            </a:prstGeom>
            <a:solidFill>
              <a:srgbClr val="F79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B2C1A5A-E42A-F636-CBEA-CBDB3144E984}"/>
                </a:ext>
              </a:extLst>
            </p:cNvPr>
            <p:cNvSpPr>
              <a:spLocks noGrp="1" noRot="1" noMove="1" noResize="1" noEditPoints="1" noAdjustHandles="1" noChangeArrowheads="1" noChangeShapeType="1"/>
            </p:cNvSpPr>
            <p:nvPr/>
          </p:nvSpPr>
          <p:spPr>
            <a:xfrm>
              <a:off x="6593593" y="2070430"/>
              <a:ext cx="903404" cy="1533947"/>
            </a:xfrm>
            <a:prstGeom prst="rect">
              <a:avLst/>
            </a:prstGeom>
            <a:solidFill>
              <a:srgbClr val="E15F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CF40D1-BA25-04BE-D60D-B5C7EF2C494E}"/>
                </a:ext>
              </a:extLst>
            </p:cNvPr>
            <p:cNvSpPr>
              <a:spLocks noGrp="1" noRot="1" noMove="1" noResize="1" noEditPoints="1" noAdjustHandles="1" noChangeArrowheads="1" noChangeShapeType="1"/>
            </p:cNvSpPr>
            <p:nvPr/>
          </p:nvSpPr>
          <p:spPr>
            <a:xfrm>
              <a:off x="5197475" y="-20170"/>
              <a:ext cx="3009666" cy="2097264"/>
            </a:xfrm>
            <a:prstGeom prst="rect">
              <a:avLst/>
            </a:prstGeom>
            <a:solidFill>
              <a:srgbClr val="0D9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845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32F69C-81B6-7752-4D26-6D05C88A08A0}"/>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683C357-694D-EB99-9689-4A1B9A15A41E}"/>
              </a:ext>
            </a:extLst>
          </p:cNvPr>
          <p:cNvSpPr>
            <a:spLocks noGrp="1"/>
          </p:cNvSpPr>
          <p:nvPr>
            <p:ph type="title" idx="4294967295"/>
          </p:nvPr>
        </p:nvSpPr>
        <p:spPr>
          <a:xfrm>
            <a:off x="2976664" y="1765994"/>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Emerging and established artists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BB72C913-77A1-F220-80A9-F68EF7D43C99}"/>
              </a:ext>
            </a:extLst>
          </p:cNvPr>
          <p:cNvSpPr/>
          <p:nvPr/>
        </p:nvSpPr>
        <p:spPr>
          <a:xfrm>
            <a:off x="2976664" y="2262981"/>
            <a:ext cx="4988617" cy="713683"/>
          </a:xfrm>
          <a:prstGeom prst="rect">
            <a:avLst/>
          </a:prstGeom>
          <a:noFill/>
          <a:ln/>
        </p:spPr>
        <p:txBody>
          <a:bodyPr wrap="square" lIns="0" tIns="0" rIns="0" bIns="0" rtlCol="0" anchor="ctr"/>
          <a:lstStyle/>
          <a:p>
            <a:pPr>
              <a:lnSpc>
                <a:spcPct val="130000"/>
              </a:lnSpc>
            </a:pPr>
            <a:r>
              <a:rPr lang="en-US" sz="1200" dirty="0"/>
              <a:t>Eligible candidates may be either emerging or established artists. Applicants should demonstrate a commitment to spending a significant portion of their time on their work as artists. </a:t>
            </a:r>
          </a:p>
        </p:txBody>
      </p:sp>
      <p:pic>
        <p:nvPicPr>
          <p:cNvPr id="2" name="Picture 1">
            <a:extLst>
              <a:ext uri="{FF2B5EF4-FFF2-40B4-BE49-F238E27FC236}">
                <a16:creationId xmlns:a16="http://schemas.microsoft.com/office/drawing/2014/main" id="{E7F095B1-CFA4-EE3F-6305-3825DFF152F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8355" t="29074" r="38541" b="28889"/>
          <a:stretch/>
        </p:blipFill>
        <p:spPr>
          <a:xfrm>
            <a:off x="1178346" y="1779370"/>
            <a:ext cx="1243841" cy="1273018"/>
          </a:xfrm>
          <a:prstGeom prst="rect">
            <a:avLst/>
          </a:prstGeom>
        </p:spPr>
      </p:pic>
      <p:sp>
        <p:nvSpPr>
          <p:cNvPr id="6" name="Shape 2">
            <a:extLst>
              <a:ext uri="{FF2B5EF4-FFF2-40B4-BE49-F238E27FC236}">
                <a16:creationId xmlns:a16="http://schemas.microsoft.com/office/drawing/2014/main" id="{F3022BCC-750C-5528-9825-CF7698645D7A}"/>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C90588C0-DA83-DF15-D6D5-D920A67FD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510790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27D725-9D9E-D49D-F55F-88BF81902A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A3BA12-3FEB-DAAE-5FB7-3B1C1BF2192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8355" t="29074" r="38541" b="28889"/>
          <a:stretch/>
        </p:blipFill>
        <p:spPr>
          <a:xfrm>
            <a:off x="1178346" y="1577242"/>
            <a:ext cx="1243841" cy="1273018"/>
          </a:xfrm>
          <a:prstGeom prst="rect">
            <a:avLst/>
          </a:prstGeom>
        </p:spPr>
      </p:pic>
      <p:sp>
        <p:nvSpPr>
          <p:cNvPr id="3" name="Text 0">
            <a:extLst>
              <a:ext uri="{FF2B5EF4-FFF2-40B4-BE49-F238E27FC236}">
                <a16:creationId xmlns:a16="http://schemas.microsoft.com/office/drawing/2014/main" id="{0566C9EC-25A4-1AE6-3CD4-468EAA675D12}"/>
              </a:ext>
            </a:extLst>
          </p:cNvPr>
          <p:cNvSpPr>
            <a:spLocks noGrp="1"/>
          </p:cNvSpPr>
          <p:nvPr>
            <p:ph type="title" idx="4294967295"/>
          </p:nvPr>
        </p:nvSpPr>
        <p:spPr>
          <a:xfrm>
            <a:off x="2976664" y="1468821"/>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Individuals and groups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737355C5-86B0-5E69-6C7A-87499EFA5E8D}"/>
              </a:ext>
            </a:extLst>
          </p:cNvPr>
          <p:cNvSpPr/>
          <p:nvPr/>
        </p:nvSpPr>
        <p:spPr>
          <a:xfrm>
            <a:off x="2976664" y="2032771"/>
            <a:ext cx="4988617" cy="1755673"/>
          </a:xfrm>
          <a:prstGeom prst="rect">
            <a:avLst/>
          </a:prstGeom>
          <a:noFill/>
          <a:ln/>
        </p:spPr>
        <p:txBody>
          <a:bodyPr wrap="square" lIns="0" tIns="0" rIns="0" bIns="0" rtlCol="0" anchor="ctr"/>
          <a:lstStyle/>
          <a:p>
            <a:pPr>
              <a:lnSpc>
                <a:spcPct val="130000"/>
              </a:lnSpc>
            </a:pPr>
            <a:r>
              <a:rPr lang="en-US" sz="1200" b="1" dirty="0"/>
              <a:t>Individuals and Artist Collectives</a:t>
            </a:r>
            <a:br>
              <a:rPr lang="en-US" sz="1200" dirty="0"/>
            </a:br>
            <a:r>
              <a:rPr lang="en-US" sz="1200" dirty="0"/>
              <a:t>Both individual artists and small, unincorporated groups of collaborating artists are eligible to apply.</a:t>
            </a:r>
          </a:p>
          <a:p>
            <a:pPr>
              <a:lnSpc>
                <a:spcPct val="130000"/>
              </a:lnSpc>
            </a:pPr>
            <a:endParaRPr lang="en-US" sz="1200" dirty="0"/>
          </a:p>
          <a:p>
            <a:pPr>
              <a:lnSpc>
                <a:spcPct val="130000"/>
              </a:lnSpc>
            </a:pPr>
            <a:r>
              <a:rPr lang="en-US" sz="1200" dirty="0"/>
              <a:t>All members of a collaborating team must be North Carolina residents, live in the region where they are applying, and meet the other eligibility requirements. Résumés documenting residence from all team members should be included with the application.</a:t>
            </a:r>
          </a:p>
        </p:txBody>
      </p:sp>
      <p:sp>
        <p:nvSpPr>
          <p:cNvPr id="6" name="Shape 2">
            <a:extLst>
              <a:ext uri="{FF2B5EF4-FFF2-40B4-BE49-F238E27FC236}">
                <a16:creationId xmlns:a16="http://schemas.microsoft.com/office/drawing/2014/main" id="{BED8E045-3336-98AF-FA8E-66D5F86D3871}"/>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AD64245C-2308-8F6B-6A88-12AFA40583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3553427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BA07DD-B105-BF27-7D27-EB8D39E044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C8FB06B-ED04-0125-AC5C-1EDE871C2BD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8355" t="29074" r="38541" b="28889"/>
          <a:stretch/>
        </p:blipFill>
        <p:spPr>
          <a:xfrm>
            <a:off x="1178346" y="1479197"/>
            <a:ext cx="1243841" cy="1273018"/>
          </a:xfrm>
          <a:prstGeom prst="rect">
            <a:avLst/>
          </a:prstGeom>
        </p:spPr>
      </p:pic>
      <p:sp>
        <p:nvSpPr>
          <p:cNvPr id="3" name="Text 0">
            <a:extLst>
              <a:ext uri="{FF2B5EF4-FFF2-40B4-BE49-F238E27FC236}">
                <a16:creationId xmlns:a16="http://schemas.microsoft.com/office/drawing/2014/main" id="{53CFF1B0-A8C6-0343-29CE-B560516F5FC8}"/>
              </a:ext>
            </a:extLst>
          </p:cNvPr>
          <p:cNvSpPr>
            <a:spLocks noGrp="1"/>
          </p:cNvSpPr>
          <p:nvPr>
            <p:ph type="title" idx="4294967295"/>
          </p:nvPr>
        </p:nvSpPr>
        <p:spPr>
          <a:xfrm>
            <a:off x="2976664" y="1468821"/>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Residency</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A410DA21-7A61-1064-874C-C27BE0807232}"/>
              </a:ext>
            </a:extLst>
          </p:cNvPr>
          <p:cNvSpPr/>
          <p:nvPr/>
        </p:nvSpPr>
        <p:spPr>
          <a:xfrm>
            <a:off x="2976664" y="2032772"/>
            <a:ext cx="4988617" cy="1344736"/>
          </a:xfrm>
          <a:prstGeom prst="rect">
            <a:avLst/>
          </a:prstGeom>
          <a:noFill/>
          <a:ln/>
        </p:spPr>
        <p:txBody>
          <a:bodyPr wrap="square" lIns="0" tIns="0" rIns="0" bIns="0" rtlCol="0" anchor="ctr"/>
          <a:lstStyle/>
          <a:p>
            <a:pPr>
              <a:lnSpc>
                <a:spcPct val="130000"/>
              </a:lnSpc>
            </a:pPr>
            <a:r>
              <a:rPr lang="en-US" sz="1200" dirty="0"/>
              <a:t>Artists should have lived in the region where they are applying continuously for at least one year prior to the consortium’s application deadline. An applicant must be at least 18 years old and either a U.S. citizen or a lawful permanent resident. Proof of residence and status may be required by the consortium. Artists who live in more than one region should apply only where they spend the majority of the year.</a:t>
            </a:r>
          </a:p>
        </p:txBody>
      </p:sp>
      <p:sp>
        <p:nvSpPr>
          <p:cNvPr id="6" name="Shape 2">
            <a:extLst>
              <a:ext uri="{FF2B5EF4-FFF2-40B4-BE49-F238E27FC236}">
                <a16:creationId xmlns:a16="http://schemas.microsoft.com/office/drawing/2014/main" id="{076E1857-54DE-F94B-4C7D-939059D58291}"/>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F4624CEC-1594-BF82-AF78-7AB2FEAC7B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63981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03B440-FAFC-FDD0-A16C-928A418A9E5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A8CFB40-BDE9-50A1-6BCC-98473CB4344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69" t="-2197" r="-997" b="-2469"/>
          <a:stretch/>
        </p:blipFill>
        <p:spPr>
          <a:xfrm>
            <a:off x="1178347" y="1021348"/>
            <a:ext cx="1243841" cy="1273018"/>
          </a:xfrm>
          <a:prstGeom prst="rect">
            <a:avLst/>
          </a:prstGeom>
        </p:spPr>
      </p:pic>
      <p:sp>
        <p:nvSpPr>
          <p:cNvPr id="3" name="Text 0">
            <a:extLst>
              <a:ext uri="{FF2B5EF4-FFF2-40B4-BE49-F238E27FC236}">
                <a16:creationId xmlns:a16="http://schemas.microsoft.com/office/drawing/2014/main" id="{96E2F403-3271-8541-AA10-DADA9B6AEE20}"/>
              </a:ext>
            </a:extLst>
          </p:cNvPr>
          <p:cNvSpPr>
            <a:spLocks noGrp="1"/>
          </p:cNvSpPr>
          <p:nvPr>
            <p:ph type="title" idx="4294967295"/>
          </p:nvPr>
        </p:nvSpPr>
        <p:spPr>
          <a:xfrm>
            <a:off x="2976664" y="1021348"/>
            <a:ext cx="4988989" cy="29717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2340"/>
              </a:lnSpc>
              <a:spcBef>
                <a:spcPts val="0"/>
              </a:spcBef>
              <a:spcAft>
                <a:spcPts val="0"/>
              </a:spcAft>
              <a:buClrTx/>
              <a:buSzTx/>
              <a:buFontTx/>
              <a:buNone/>
              <a:tabLst/>
              <a:defRPr/>
            </a:pPr>
            <a:r>
              <a:rPr kumimoji="0" lang="en-US" sz="1800" b="0" i="0" u="none" strike="noStrike" kern="0" cap="none" spc="-24" normalizeH="0" baseline="0" noProof="0" dirty="0">
                <a:ln>
                  <a:noFill/>
                </a:ln>
                <a:solidFill>
                  <a:srgbClr val="006893"/>
                </a:solidFill>
                <a:effectLst/>
                <a:uLnTx/>
                <a:uFillTx/>
                <a:latin typeface="Arial" panose="020B0604020202020204" pitchFamily="34" charset="0"/>
                <a:ea typeface="Space Grotesk" pitchFamily="34" charset="-122"/>
                <a:cs typeface="Arial" panose="020B0604020202020204" pitchFamily="34" charset="0"/>
              </a:rPr>
              <a:t>Who are NOT eligible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1">
            <a:extLst>
              <a:ext uri="{FF2B5EF4-FFF2-40B4-BE49-F238E27FC236}">
                <a16:creationId xmlns:a16="http://schemas.microsoft.com/office/drawing/2014/main" id="{B6330728-DF95-B4B4-75E1-1854B2F504C4}"/>
              </a:ext>
            </a:extLst>
          </p:cNvPr>
          <p:cNvSpPr/>
          <p:nvPr/>
        </p:nvSpPr>
        <p:spPr>
          <a:xfrm>
            <a:off x="2976664" y="1585299"/>
            <a:ext cx="4988617" cy="2879418"/>
          </a:xfrm>
          <a:prstGeom prst="rect">
            <a:avLst/>
          </a:prstGeom>
          <a:noFill/>
          <a:ln/>
        </p:spPr>
        <p:txBody>
          <a:bodyPr wrap="square" lIns="0" tIns="0" rIns="0" bIns="0" rtlCol="0" anchor="ctr"/>
          <a:lstStyle/>
          <a:p>
            <a:pPr>
              <a:lnSpc>
                <a:spcPct val="130000"/>
              </a:lnSpc>
            </a:pPr>
            <a:r>
              <a:rPr lang="en-US" sz="1200" b="1" dirty="0"/>
              <a:t>Multiple awards</a:t>
            </a:r>
            <a:br>
              <a:rPr lang="en-US" sz="1200" dirty="0"/>
            </a:br>
            <a:r>
              <a:rPr lang="en-US" sz="1200" dirty="0"/>
              <a:t>Artists who are sole proprietors of organizations that have already received funding for FY 2026-27 from the NC Arts Council are ineligible to apply.</a:t>
            </a:r>
          </a:p>
          <a:p>
            <a:pPr>
              <a:lnSpc>
                <a:spcPct val="130000"/>
              </a:lnSpc>
            </a:pPr>
            <a:endParaRPr lang="en-US" sz="1200" dirty="0"/>
          </a:p>
          <a:p>
            <a:pPr>
              <a:lnSpc>
                <a:spcPct val="130000"/>
              </a:lnSpc>
            </a:pPr>
            <a:r>
              <a:rPr lang="en-US" sz="1200" b="1" dirty="0"/>
              <a:t>Conflict of interest</a:t>
            </a:r>
            <a:br>
              <a:rPr lang="en-US" sz="1200" dirty="0"/>
            </a:br>
            <a:r>
              <a:rPr lang="en-US" sz="1200" dirty="0"/>
              <a:t>Current board and staff members of the participating partner organizations and their family members are not eligible to apply for the award.</a:t>
            </a:r>
          </a:p>
          <a:p>
            <a:pPr>
              <a:lnSpc>
                <a:spcPct val="130000"/>
              </a:lnSpc>
            </a:pPr>
            <a:endParaRPr lang="en-US" sz="1200" dirty="0"/>
          </a:p>
          <a:p>
            <a:pPr>
              <a:lnSpc>
                <a:spcPct val="130000"/>
              </a:lnSpc>
            </a:pPr>
            <a:r>
              <a:rPr lang="en-US" sz="1200" b="1" dirty="0"/>
              <a:t>Students</a:t>
            </a:r>
            <a:br>
              <a:rPr lang="en-US" sz="1200" dirty="0"/>
            </a:br>
            <a:r>
              <a:rPr lang="en-US" sz="1200" dirty="0"/>
              <a:t>The Artist Support Grant is intended for adult, non-student artists. Artists enrolled full-time in undergraduate or associate degree-granting programs may not apply for the grant. </a:t>
            </a:r>
          </a:p>
          <a:p>
            <a:pPr>
              <a:lnSpc>
                <a:spcPct val="130000"/>
              </a:lnSpc>
            </a:pPr>
            <a:endParaRPr lang="en-US" sz="1200" dirty="0"/>
          </a:p>
        </p:txBody>
      </p:sp>
      <p:sp>
        <p:nvSpPr>
          <p:cNvPr id="6" name="Shape 2">
            <a:extLst>
              <a:ext uri="{FF2B5EF4-FFF2-40B4-BE49-F238E27FC236}">
                <a16:creationId xmlns:a16="http://schemas.microsoft.com/office/drawing/2014/main" id="{B732F5AD-37FC-6AD4-3B60-D4466CBC5EA6}"/>
              </a:ext>
              <a:ext uri="{C183D7F6-B498-43B3-948B-1728B52AA6E4}">
                <adec:decorative xmlns:adec="http://schemas.microsoft.com/office/drawing/2017/decorative" val="1"/>
              </a:ext>
            </a:extLst>
          </p:cNvPr>
          <p:cNvSpPr/>
          <p:nvPr/>
        </p:nvSpPr>
        <p:spPr>
          <a:xfrm>
            <a:off x="-1959" y="5011454"/>
            <a:ext cx="9145959" cy="130351"/>
          </a:xfrm>
          <a:prstGeom prst="roundRect">
            <a:avLst>
              <a:gd name="adj" fmla="val -701491"/>
            </a:avLst>
          </a:prstGeom>
          <a:solidFill>
            <a:srgbClr val="006893"/>
          </a:solidFill>
          <a:ln/>
        </p:spPr>
        <p:txBody>
          <a:bodyPr/>
          <a:lstStyle/>
          <a:p>
            <a:endParaRPr lang="en-US"/>
          </a:p>
        </p:txBody>
      </p:sp>
      <p:pic>
        <p:nvPicPr>
          <p:cNvPr id="5" name="Picture 4">
            <a:extLst>
              <a:ext uri="{FF2B5EF4-FFF2-40B4-BE49-F238E27FC236}">
                <a16:creationId xmlns:a16="http://schemas.microsoft.com/office/drawing/2014/main" id="{BCACF7C3-4950-CCCE-3144-C8B2A978E2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671412" y="231310"/>
            <a:ext cx="1171460" cy="457756"/>
          </a:xfrm>
          <a:prstGeom prst="rect">
            <a:avLst/>
          </a:prstGeom>
        </p:spPr>
      </p:pic>
    </p:spTree>
    <p:extLst>
      <p:ext uri="{BB962C8B-B14F-4D97-AF65-F5344CB8AC3E}">
        <p14:creationId xmlns:p14="http://schemas.microsoft.com/office/powerpoint/2010/main" val="2654549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C x DNCR PowerPoint Template 3-2026" id="{D682FF5D-CB96-354D-B6B8-9F2ECAC4499C}" vid="{27DC0A5C-1D48-474A-8DAF-D3083728A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1A7BE11EB38E4299DD6EA58AED5D3F" ma:contentTypeVersion="16" ma:contentTypeDescription="Create a new document." ma:contentTypeScope="" ma:versionID="56dbcdac58d279d5a5bacc59cba3c70d">
  <xsd:schema xmlns:xsd="http://www.w3.org/2001/XMLSchema" xmlns:xs="http://www.w3.org/2001/XMLSchema" xmlns:p="http://schemas.microsoft.com/office/2006/metadata/properties" xmlns:ns2="9bf525fb-8aec-463c-8437-5573e00e06f0" xmlns:ns3="4cb6f0f2-89fb-4381-9cb2-a2abf7f796a9" targetNamespace="http://schemas.microsoft.com/office/2006/metadata/properties" ma:root="true" ma:fieldsID="081a60fffdd29b530f4892815ce79bdd" ns2:_="" ns3:_="">
    <xsd:import namespace="9bf525fb-8aec-463c-8437-5573e00e06f0"/>
    <xsd:import namespace="4cb6f0f2-89fb-4381-9cb2-a2abf7f796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525fb-8aec-463c-8437-5573e00e06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b6f0f2-89fb-4381-9cb2-a2abf7f796a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c61abb9-490a-40d2-b969-a516ea1ea38e}" ma:internalName="TaxCatchAll" ma:showField="CatchAllData" ma:web="4cb6f0f2-89fb-4381-9cb2-a2abf7f796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b6f0f2-89fb-4381-9cb2-a2abf7f796a9" xsi:nil="true"/>
    <lcf76f155ced4ddcb4097134ff3c332f xmlns="9bf525fb-8aec-463c-8437-5573e00e06f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D090DD-868D-49EF-B586-F7D5B97B1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f525fb-8aec-463c-8437-5573e00e06f0"/>
    <ds:schemaRef ds:uri="4cb6f0f2-89fb-4381-9cb2-a2abf7f796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136CB6-7865-4B10-B855-D3F24A83EFBA}">
  <ds:schemaRefs>
    <ds:schemaRef ds:uri="http://schemas.microsoft.com/sharepoint/v3/contenttype/forms"/>
  </ds:schemaRefs>
</ds:datastoreItem>
</file>

<file path=customXml/itemProps3.xml><?xml version="1.0" encoding="utf-8"?>
<ds:datastoreItem xmlns:ds="http://schemas.openxmlformats.org/officeDocument/2006/customXml" ds:itemID="{2F91D315-1E75-4EF8-B2F1-A39B7D4ACCBF}">
  <ds:schemaRefs>
    <ds:schemaRef ds:uri="http://schemas.openxmlformats.org/package/2006/metadata/core-properties"/>
    <ds:schemaRef ds:uri="http://schemas.microsoft.com/office/2006/metadata/properties"/>
    <ds:schemaRef ds:uri="http://purl.org/dc/terms/"/>
    <ds:schemaRef ds:uri="4cb6f0f2-89fb-4381-9cb2-a2abf7f796a9"/>
    <ds:schemaRef ds:uri="http://purl.org/dc/dcmitype/"/>
    <ds:schemaRef ds:uri="9bf525fb-8aec-463c-8437-5573e00e06f0"/>
    <ds:schemaRef ds:uri="http://www.w3.org/XML/1998/namespace"/>
    <ds:schemaRef ds:uri="http://schemas.microsoft.com/office/2006/documentManagement/type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NCACxDNCR-PowerPoint-Template-3-2026</Template>
  <TotalTime>1707</TotalTime>
  <Words>1817</Words>
  <Application>Microsoft Macintosh PowerPoint</Application>
  <PresentationFormat>On-screen Show (16:9)</PresentationFormat>
  <Paragraphs>224</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Fira Sans</vt:lpstr>
      <vt:lpstr>Wingdings</vt:lpstr>
      <vt:lpstr>Office Theme</vt:lpstr>
      <vt:lpstr>Artist Support Grant Application Workshop</vt:lpstr>
      <vt:lpstr>North Carolina Arts Council’s  Artist Support Grant</vt:lpstr>
      <vt:lpstr>Disciplines</vt:lpstr>
      <vt:lpstr>18 Regions Award Artist Support Grants </vt:lpstr>
      <vt:lpstr>Eligibility for  application</vt:lpstr>
      <vt:lpstr>Emerging and established artists</vt:lpstr>
      <vt:lpstr>Individuals and groups</vt:lpstr>
      <vt:lpstr>Residency</vt:lpstr>
      <vt:lpstr>Who are NOT eligible</vt:lpstr>
      <vt:lpstr>Scope of funding</vt:lpstr>
      <vt:lpstr>Completion or presentation of a new work</vt:lpstr>
      <vt:lpstr>Career promotion </vt:lpstr>
      <vt:lpstr>Training</vt:lpstr>
      <vt:lpstr>Travel</vt:lpstr>
      <vt:lpstr>Artists fees</vt:lpstr>
      <vt:lpstr>What the grant will NOT fund</vt:lpstr>
      <vt:lpstr>Evaluation criteria</vt:lpstr>
      <vt:lpstr>Artistic merit</vt:lpstr>
      <vt:lpstr>Project Merit</vt:lpstr>
      <vt:lpstr>The application </vt:lpstr>
      <vt:lpstr>Project narrative </vt:lpstr>
      <vt:lpstr>Your proposal is competitive. Make sure it is:</vt:lpstr>
      <vt:lpstr>Project narrative: Additional tips</vt:lpstr>
      <vt:lpstr>Budget/Expenses</vt:lpstr>
      <vt:lpstr>Budget/Expenses: Provide as much detail as possible</vt:lpstr>
      <vt:lpstr>Budget/Expenses: Provide supporting documentation</vt:lpstr>
      <vt:lpstr>Budget/Income</vt:lpstr>
      <vt:lpstr>Budget/Income: You are not required to spend your own money! </vt:lpstr>
      <vt:lpstr>Work sample descriptions and labeling</vt:lpstr>
      <vt:lpstr>Visual art and craft work samples</vt:lpstr>
      <vt:lpstr>Music work samples</vt:lpstr>
      <vt:lpstr>Film work samples</vt:lpstr>
      <vt:lpstr>Dance and performing arts work samples</vt:lpstr>
      <vt:lpstr>Writing work samples</vt:lpstr>
      <vt:lpstr>Support materials – résumés or bios</vt:lpstr>
      <vt:lpstr>Letters of Recommendation</vt:lpstr>
      <vt:lpstr>Review</vt:lpstr>
      <vt:lpstr>Application checklist</vt:lpstr>
      <vt:lpstr>If you receive a grant</vt:lpstr>
      <vt:lpstr>Thank you</vt:lpstr>
    </vt:vector>
  </TitlesOfParts>
  <Company>NC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PptxGenJS Presentation</dc:subject>
  <dc:creator>Chang, Ai-Ling</dc:creator>
  <cp:lastModifiedBy>Chang, Ai-Ling</cp:lastModifiedBy>
  <cp:revision>2</cp:revision>
  <dcterms:created xsi:type="dcterms:W3CDTF">2026-03-31T19:47:00Z</dcterms:created>
  <dcterms:modified xsi:type="dcterms:W3CDTF">2026-04-16T17:30:05Z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0x010100C81A7BE11EB38E4299DD6EA58AED5D3F</vt:lpwstr>
  </property>
  <property fmtid="{D5CDD505-2E9C-101B-9397-08002B2CF9AE}" pid="3" name="MediaServiceImageTags">
    <vt:lpwstr/>
  </property>
</Properties>
</file>